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1"/>
  </p:notesMasterIdLst>
  <p:sldIdLst>
    <p:sldId id="256" r:id="rId5"/>
    <p:sldId id="258" r:id="rId6"/>
    <p:sldId id="270" r:id="rId7"/>
    <p:sldId id="289" r:id="rId8"/>
    <p:sldId id="273" r:id="rId9"/>
    <p:sldId id="276" r:id="rId10"/>
    <p:sldId id="281" r:id="rId11"/>
    <p:sldId id="275" r:id="rId12"/>
    <p:sldId id="278" r:id="rId13"/>
    <p:sldId id="293" r:id="rId14"/>
    <p:sldId id="285" r:id="rId15"/>
    <p:sldId id="286" r:id="rId16"/>
    <p:sldId id="287" r:id="rId17"/>
    <p:sldId id="288" r:id="rId18"/>
    <p:sldId id="290" r:id="rId19"/>
    <p:sldId id="274" r:id="rId20"/>
    <p:sldId id="279" r:id="rId21"/>
    <p:sldId id="283" r:id="rId22"/>
    <p:sldId id="291" r:id="rId23"/>
    <p:sldId id="284" r:id="rId24"/>
    <p:sldId id="294" r:id="rId25"/>
    <p:sldId id="295" r:id="rId26"/>
    <p:sldId id="296" r:id="rId27"/>
    <p:sldId id="297" r:id="rId28"/>
    <p:sldId id="277" r:id="rId29"/>
    <p:sldId id="298"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73EB"/>
    <a:srgbClr val="004BBF"/>
    <a:srgbClr val="C4C1CC"/>
    <a:srgbClr val="7D7C8A"/>
    <a:srgbClr val="595959"/>
    <a:srgbClr val="4E4E4E"/>
    <a:srgbClr val="C8C5D0"/>
    <a:srgbClr val="D1CBD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0803A05-C39A-48C4-911A-A464E05DE137}" v="774" dt="2025-12-29T00:56:45.0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15" autoAdjust="0"/>
    <p:restoredTop sz="86013" autoAdjust="0"/>
  </p:normalViewPr>
  <p:slideViewPr>
    <p:cSldViewPr snapToGrid="0">
      <p:cViewPr varScale="1">
        <p:scale>
          <a:sx n="95" d="100"/>
          <a:sy n="95" d="100"/>
        </p:scale>
        <p:origin x="117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s>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3170882-96F3-4F1C-BE8A-170A885E8053}" type="doc">
      <dgm:prSet loTypeId="urn:microsoft.com/office/officeart/2018/2/layout/IconLabelList" loCatId="icon" qsTypeId="urn:microsoft.com/office/officeart/2005/8/quickstyle/simple5" qsCatId="simple" csTypeId="urn:microsoft.com/office/officeart/2005/8/colors/accent1_2" csCatId="accent1" phldr="1"/>
      <dgm:spPr/>
      <dgm:t>
        <a:bodyPr/>
        <a:lstStyle/>
        <a:p>
          <a:endParaRPr lang="en-US"/>
        </a:p>
      </dgm:t>
    </dgm:pt>
    <dgm:pt modelId="{8A96EA9F-5A24-46D4-8688-4F2D702695BD}">
      <dgm:prSet/>
      <dgm:spPr/>
      <dgm:t>
        <a:bodyPr/>
        <a:lstStyle/>
        <a:p>
          <a:pPr>
            <a:lnSpc>
              <a:spcPct val="100000"/>
            </a:lnSpc>
          </a:pPr>
          <a:r>
            <a:rPr lang="en-US" dirty="0">
              <a:latin typeface="Verdana" panose="020B0604030504040204" pitchFamily="34" charset="0"/>
              <a:ea typeface="Verdana" panose="020B0604030504040204" pitchFamily="34" charset="0"/>
            </a:rPr>
            <a:t>Wilson Consulting Group</a:t>
          </a:r>
        </a:p>
      </dgm:t>
    </dgm:pt>
    <dgm:pt modelId="{3FFD953B-D169-439C-B41D-A18F38AFCBA6}" type="parTrans" cxnId="{4834FFDD-A417-4613-8D4E-08DE63863B5E}">
      <dgm:prSet/>
      <dgm:spPr/>
      <dgm:t>
        <a:bodyPr/>
        <a:lstStyle/>
        <a:p>
          <a:endParaRPr lang="en-US"/>
        </a:p>
      </dgm:t>
    </dgm:pt>
    <dgm:pt modelId="{C8DED7E5-E953-47F7-9AAE-8A45EA0402B4}" type="sibTrans" cxnId="{4834FFDD-A417-4613-8D4E-08DE63863B5E}">
      <dgm:prSet/>
      <dgm:spPr/>
      <dgm:t>
        <a:bodyPr/>
        <a:lstStyle/>
        <a:p>
          <a:endParaRPr lang="en-US"/>
        </a:p>
      </dgm:t>
    </dgm:pt>
    <dgm:pt modelId="{87E757C0-E320-4D23-B2DE-68E6D15C8D07}">
      <dgm:prSet/>
      <dgm:spPr/>
      <dgm:t>
        <a:bodyPr/>
        <a:lstStyle/>
        <a:p>
          <a:pPr>
            <a:lnSpc>
              <a:spcPct val="100000"/>
            </a:lnSpc>
          </a:pPr>
          <a:r>
            <a:rPr lang="en-US" dirty="0">
              <a:latin typeface="Verdana" panose="020B0604030504040204" pitchFamily="34" charset="0"/>
              <a:ea typeface="Verdana" panose="020B0604030504040204" pitchFamily="34" charset="0"/>
            </a:rPr>
            <a:t>Active Transportation</a:t>
          </a:r>
        </a:p>
      </dgm:t>
    </dgm:pt>
    <dgm:pt modelId="{2B16B248-9A70-44C7-98F1-2E32BB220BC3}" type="parTrans" cxnId="{CD89582D-B372-4121-BCC5-88F80BE3A901}">
      <dgm:prSet/>
      <dgm:spPr/>
      <dgm:t>
        <a:bodyPr/>
        <a:lstStyle/>
        <a:p>
          <a:endParaRPr lang="en-US"/>
        </a:p>
      </dgm:t>
    </dgm:pt>
    <dgm:pt modelId="{34332452-81B0-4C1C-ADED-1B304AC6E986}" type="sibTrans" cxnId="{CD89582D-B372-4121-BCC5-88F80BE3A901}">
      <dgm:prSet/>
      <dgm:spPr/>
      <dgm:t>
        <a:bodyPr/>
        <a:lstStyle/>
        <a:p>
          <a:endParaRPr lang="en-US"/>
        </a:p>
      </dgm:t>
    </dgm:pt>
    <dgm:pt modelId="{7BA789D4-CD19-45FC-B42D-EA03132B3378}">
      <dgm:prSet/>
      <dgm:spPr/>
      <dgm:t>
        <a:bodyPr/>
        <a:lstStyle/>
        <a:p>
          <a:pPr>
            <a:lnSpc>
              <a:spcPct val="100000"/>
            </a:lnSpc>
          </a:pPr>
          <a:r>
            <a:rPr lang="en-US" dirty="0">
              <a:latin typeface="Verdana" panose="020B0604030504040204" pitchFamily="34" charset="0"/>
              <a:ea typeface="Verdana" panose="020B0604030504040204" pitchFamily="34" charset="0"/>
            </a:rPr>
            <a:t>Messiah University</a:t>
          </a:r>
        </a:p>
      </dgm:t>
    </dgm:pt>
    <dgm:pt modelId="{4C6A1EB0-33C9-414D-9879-F63F842970E6}" type="parTrans" cxnId="{77AB7A9F-5756-4526-8B6F-DFA91F4D0D0C}">
      <dgm:prSet/>
      <dgm:spPr/>
      <dgm:t>
        <a:bodyPr/>
        <a:lstStyle/>
        <a:p>
          <a:endParaRPr lang="en-US"/>
        </a:p>
      </dgm:t>
    </dgm:pt>
    <dgm:pt modelId="{329C9F97-784C-4269-B44C-B5A56E1CBEF5}" type="sibTrans" cxnId="{77AB7A9F-5756-4526-8B6F-DFA91F4D0D0C}">
      <dgm:prSet/>
      <dgm:spPr/>
      <dgm:t>
        <a:bodyPr/>
        <a:lstStyle/>
        <a:p>
          <a:endParaRPr lang="en-US"/>
        </a:p>
      </dgm:t>
    </dgm:pt>
    <dgm:pt modelId="{E79E38CE-38FD-4156-83F9-A79FDFEF54FF}" type="pres">
      <dgm:prSet presAssocID="{B3170882-96F3-4F1C-BE8A-170A885E8053}" presName="root" presStyleCnt="0">
        <dgm:presLayoutVars>
          <dgm:dir/>
          <dgm:resizeHandles val="exact"/>
        </dgm:presLayoutVars>
      </dgm:prSet>
      <dgm:spPr/>
    </dgm:pt>
    <dgm:pt modelId="{118BAF3E-2CBB-4D23-AD85-88C4F1274019}" type="pres">
      <dgm:prSet presAssocID="{7BA789D4-CD19-45FC-B42D-EA03132B3378}" presName="compNode" presStyleCnt="0"/>
      <dgm:spPr/>
    </dgm:pt>
    <dgm:pt modelId="{2B362AC9-5E02-4CB6-A6CB-68AE8F643ACC}" type="pres">
      <dgm:prSet presAssocID="{7BA789D4-CD19-45FC-B42D-EA03132B3378}"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Graduation cap with solid fill"/>
        </a:ext>
      </dgm:extLst>
    </dgm:pt>
    <dgm:pt modelId="{1D0A7A39-03A6-42F5-B103-36E297544B11}" type="pres">
      <dgm:prSet presAssocID="{7BA789D4-CD19-45FC-B42D-EA03132B3378}" presName="spaceRect" presStyleCnt="0"/>
      <dgm:spPr/>
    </dgm:pt>
    <dgm:pt modelId="{45DD74BB-7571-4211-B5E9-1B7D15F8E016}" type="pres">
      <dgm:prSet presAssocID="{7BA789D4-CD19-45FC-B42D-EA03132B3378}" presName="textRect" presStyleLbl="revTx" presStyleIdx="0" presStyleCnt="3" custScaleY="91238" custLinFactNeighborX="-1383" custLinFactNeighborY="-63351">
        <dgm:presLayoutVars>
          <dgm:chMax val="1"/>
          <dgm:chPref val="1"/>
        </dgm:presLayoutVars>
      </dgm:prSet>
      <dgm:spPr/>
    </dgm:pt>
    <dgm:pt modelId="{439EE362-4A43-4247-A1E1-E480F7F79636}" type="pres">
      <dgm:prSet presAssocID="{329C9F97-784C-4269-B44C-B5A56E1CBEF5}" presName="sibTrans" presStyleCnt="0"/>
      <dgm:spPr/>
    </dgm:pt>
    <dgm:pt modelId="{D2AAE1D2-9FCC-4008-8CE3-D807282DA19A}" type="pres">
      <dgm:prSet presAssocID="{8A96EA9F-5A24-46D4-8688-4F2D702695BD}" presName="compNode" presStyleCnt="0"/>
      <dgm:spPr/>
    </dgm:pt>
    <dgm:pt modelId="{395B89BD-9D71-42EC-B257-5E517586F1C5}" type="pres">
      <dgm:prSet presAssocID="{8A96EA9F-5A24-46D4-8688-4F2D702695B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Users"/>
        </a:ext>
      </dgm:extLst>
    </dgm:pt>
    <dgm:pt modelId="{55CA0D6A-3D92-45A9-BB58-6B243D63A373}" type="pres">
      <dgm:prSet presAssocID="{8A96EA9F-5A24-46D4-8688-4F2D702695BD}" presName="spaceRect" presStyleCnt="0"/>
      <dgm:spPr/>
    </dgm:pt>
    <dgm:pt modelId="{1ED46A6C-8863-4D13-9A62-845DE41A9FFC}" type="pres">
      <dgm:prSet presAssocID="{8A96EA9F-5A24-46D4-8688-4F2D702695BD}" presName="textRect" presStyleLbl="revTx" presStyleIdx="1" presStyleCnt="3" custScaleX="111434" custLinFactNeighborY="-46563">
        <dgm:presLayoutVars>
          <dgm:chMax val="1"/>
          <dgm:chPref val="1"/>
        </dgm:presLayoutVars>
      </dgm:prSet>
      <dgm:spPr/>
    </dgm:pt>
    <dgm:pt modelId="{9B5A0CCE-2E19-4F09-A0EF-A067C34FA155}" type="pres">
      <dgm:prSet presAssocID="{C8DED7E5-E953-47F7-9AAE-8A45EA0402B4}" presName="sibTrans" presStyleCnt="0"/>
      <dgm:spPr/>
    </dgm:pt>
    <dgm:pt modelId="{5653AD61-A3E9-4FB4-A6DF-CAA10003DE49}" type="pres">
      <dgm:prSet presAssocID="{87E757C0-E320-4D23-B2DE-68E6D15C8D07}" presName="compNode" presStyleCnt="0"/>
      <dgm:spPr/>
    </dgm:pt>
    <dgm:pt modelId="{25EE9DB0-E804-4E29-808A-A01168B5D552}" type="pres">
      <dgm:prSet presAssocID="{87E757C0-E320-4D23-B2DE-68E6D15C8D07}" presName="iconRect" presStyleLbl="nod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Road with solid fill"/>
        </a:ext>
      </dgm:extLst>
    </dgm:pt>
    <dgm:pt modelId="{0A0F166C-9B14-4983-A62F-2421259ED1EB}" type="pres">
      <dgm:prSet presAssocID="{87E757C0-E320-4D23-B2DE-68E6D15C8D07}" presName="spaceRect" presStyleCnt="0"/>
      <dgm:spPr/>
    </dgm:pt>
    <dgm:pt modelId="{F1DDDAA7-D3C9-4897-A3FF-BFF8B5864027}" type="pres">
      <dgm:prSet presAssocID="{87E757C0-E320-4D23-B2DE-68E6D15C8D07}" presName="textRect" presStyleLbl="revTx" presStyleIdx="2" presStyleCnt="3" custLinFactNeighborY="-46563">
        <dgm:presLayoutVars>
          <dgm:chMax val="1"/>
          <dgm:chPref val="1"/>
        </dgm:presLayoutVars>
      </dgm:prSet>
      <dgm:spPr/>
    </dgm:pt>
  </dgm:ptLst>
  <dgm:cxnLst>
    <dgm:cxn modelId="{CD89582D-B372-4121-BCC5-88F80BE3A901}" srcId="{B3170882-96F3-4F1C-BE8A-170A885E8053}" destId="{87E757C0-E320-4D23-B2DE-68E6D15C8D07}" srcOrd="2" destOrd="0" parTransId="{2B16B248-9A70-44C7-98F1-2E32BB220BC3}" sibTransId="{34332452-81B0-4C1C-ADED-1B304AC6E986}"/>
    <dgm:cxn modelId="{CFCAF178-9767-4301-B70C-00EC5718B907}" type="presOf" srcId="{8A96EA9F-5A24-46D4-8688-4F2D702695BD}" destId="{1ED46A6C-8863-4D13-9A62-845DE41A9FFC}" srcOrd="0" destOrd="0" presId="urn:microsoft.com/office/officeart/2018/2/layout/IconLabelList"/>
    <dgm:cxn modelId="{77AB7A9F-5756-4526-8B6F-DFA91F4D0D0C}" srcId="{B3170882-96F3-4F1C-BE8A-170A885E8053}" destId="{7BA789D4-CD19-45FC-B42D-EA03132B3378}" srcOrd="0" destOrd="0" parTransId="{4C6A1EB0-33C9-414D-9879-F63F842970E6}" sibTransId="{329C9F97-784C-4269-B44C-B5A56E1CBEF5}"/>
    <dgm:cxn modelId="{1A6C24B1-DC0E-41CB-879D-8EA1A38202E7}" type="presOf" srcId="{87E757C0-E320-4D23-B2DE-68E6D15C8D07}" destId="{F1DDDAA7-D3C9-4897-A3FF-BFF8B5864027}" srcOrd="0" destOrd="0" presId="urn:microsoft.com/office/officeart/2018/2/layout/IconLabelList"/>
    <dgm:cxn modelId="{72E728BB-66AC-4AEA-A53A-4ECB30072489}" type="presOf" srcId="{B3170882-96F3-4F1C-BE8A-170A885E8053}" destId="{E79E38CE-38FD-4156-83F9-A79FDFEF54FF}" srcOrd="0" destOrd="0" presId="urn:microsoft.com/office/officeart/2018/2/layout/IconLabelList"/>
    <dgm:cxn modelId="{8152C6C0-F8A8-46CA-B0B7-576F53325DD9}" type="presOf" srcId="{7BA789D4-CD19-45FC-B42D-EA03132B3378}" destId="{45DD74BB-7571-4211-B5E9-1B7D15F8E016}" srcOrd="0" destOrd="0" presId="urn:microsoft.com/office/officeart/2018/2/layout/IconLabelList"/>
    <dgm:cxn modelId="{4834FFDD-A417-4613-8D4E-08DE63863B5E}" srcId="{B3170882-96F3-4F1C-BE8A-170A885E8053}" destId="{8A96EA9F-5A24-46D4-8688-4F2D702695BD}" srcOrd="1" destOrd="0" parTransId="{3FFD953B-D169-439C-B41D-A18F38AFCBA6}" sibTransId="{C8DED7E5-E953-47F7-9AAE-8A45EA0402B4}"/>
    <dgm:cxn modelId="{017FCEE7-BC17-4AF4-BC84-AF8890F5884E}" type="presParOf" srcId="{E79E38CE-38FD-4156-83F9-A79FDFEF54FF}" destId="{118BAF3E-2CBB-4D23-AD85-88C4F1274019}" srcOrd="0" destOrd="0" presId="urn:microsoft.com/office/officeart/2018/2/layout/IconLabelList"/>
    <dgm:cxn modelId="{E29E6E36-0E8B-4179-AC34-8CC173EF7E2B}" type="presParOf" srcId="{118BAF3E-2CBB-4D23-AD85-88C4F1274019}" destId="{2B362AC9-5E02-4CB6-A6CB-68AE8F643ACC}" srcOrd="0" destOrd="0" presId="urn:microsoft.com/office/officeart/2018/2/layout/IconLabelList"/>
    <dgm:cxn modelId="{5C1A8A0B-2404-4189-B82D-CA0DF509EF32}" type="presParOf" srcId="{118BAF3E-2CBB-4D23-AD85-88C4F1274019}" destId="{1D0A7A39-03A6-42F5-B103-36E297544B11}" srcOrd="1" destOrd="0" presId="urn:microsoft.com/office/officeart/2018/2/layout/IconLabelList"/>
    <dgm:cxn modelId="{7AD32A79-34BA-405D-B455-82355424B77B}" type="presParOf" srcId="{118BAF3E-2CBB-4D23-AD85-88C4F1274019}" destId="{45DD74BB-7571-4211-B5E9-1B7D15F8E016}" srcOrd="2" destOrd="0" presId="urn:microsoft.com/office/officeart/2018/2/layout/IconLabelList"/>
    <dgm:cxn modelId="{D6FDC023-DAEB-4DCD-BF90-5DCE5D13F5E8}" type="presParOf" srcId="{E79E38CE-38FD-4156-83F9-A79FDFEF54FF}" destId="{439EE362-4A43-4247-A1E1-E480F7F79636}" srcOrd="1" destOrd="0" presId="urn:microsoft.com/office/officeart/2018/2/layout/IconLabelList"/>
    <dgm:cxn modelId="{116DF9C4-DDE6-476B-A3F8-CD94ECCA8F85}" type="presParOf" srcId="{E79E38CE-38FD-4156-83F9-A79FDFEF54FF}" destId="{D2AAE1D2-9FCC-4008-8CE3-D807282DA19A}" srcOrd="2" destOrd="0" presId="urn:microsoft.com/office/officeart/2018/2/layout/IconLabelList"/>
    <dgm:cxn modelId="{1CC4A6E0-2D3E-4D1B-8AFA-320D6B29771A}" type="presParOf" srcId="{D2AAE1D2-9FCC-4008-8CE3-D807282DA19A}" destId="{395B89BD-9D71-42EC-B257-5E517586F1C5}" srcOrd="0" destOrd="0" presId="urn:microsoft.com/office/officeart/2018/2/layout/IconLabelList"/>
    <dgm:cxn modelId="{D503826F-91C1-411F-8712-88B6F49C8823}" type="presParOf" srcId="{D2AAE1D2-9FCC-4008-8CE3-D807282DA19A}" destId="{55CA0D6A-3D92-45A9-BB58-6B243D63A373}" srcOrd="1" destOrd="0" presId="urn:microsoft.com/office/officeart/2018/2/layout/IconLabelList"/>
    <dgm:cxn modelId="{DF291D99-B750-4B89-B633-C5EF1BD8F00E}" type="presParOf" srcId="{D2AAE1D2-9FCC-4008-8CE3-D807282DA19A}" destId="{1ED46A6C-8863-4D13-9A62-845DE41A9FFC}" srcOrd="2" destOrd="0" presId="urn:microsoft.com/office/officeart/2018/2/layout/IconLabelList"/>
    <dgm:cxn modelId="{B8BF7725-2279-4831-B3E0-F598D9106D0F}" type="presParOf" srcId="{E79E38CE-38FD-4156-83F9-A79FDFEF54FF}" destId="{9B5A0CCE-2E19-4F09-A0EF-A067C34FA155}" srcOrd="3" destOrd="0" presId="urn:microsoft.com/office/officeart/2018/2/layout/IconLabelList"/>
    <dgm:cxn modelId="{1D4CEF09-2E40-4494-AF06-F46BAC8A571C}" type="presParOf" srcId="{E79E38CE-38FD-4156-83F9-A79FDFEF54FF}" destId="{5653AD61-A3E9-4FB4-A6DF-CAA10003DE49}" srcOrd="4" destOrd="0" presId="urn:microsoft.com/office/officeart/2018/2/layout/IconLabelList"/>
    <dgm:cxn modelId="{F22B9F20-0CC6-422F-8FBA-BB9D28049B42}" type="presParOf" srcId="{5653AD61-A3E9-4FB4-A6DF-CAA10003DE49}" destId="{25EE9DB0-E804-4E29-808A-A01168B5D552}" srcOrd="0" destOrd="0" presId="urn:microsoft.com/office/officeart/2018/2/layout/IconLabelList"/>
    <dgm:cxn modelId="{AB246AC9-48C3-49B1-A4A1-BF4C27521A2E}" type="presParOf" srcId="{5653AD61-A3E9-4FB4-A6DF-CAA10003DE49}" destId="{0A0F166C-9B14-4983-A62F-2421259ED1EB}" srcOrd="1" destOrd="0" presId="urn:microsoft.com/office/officeart/2018/2/layout/IconLabelList"/>
    <dgm:cxn modelId="{1311950B-0256-4664-BBD9-DDA463E03958}" type="presParOf" srcId="{5653AD61-A3E9-4FB4-A6DF-CAA10003DE49}" destId="{F1DDDAA7-D3C9-4897-A3FF-BFF8B5864027}" srcOrd="2" destOrd="0" presId="urn:microsoft.com/office/officeart/2018/2/layout/Icon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362AC9-5E02-4CB6-A6CB-68AE8F643ACC}">
      <dsp:nvSpPr>
        <dsp:cNvPr id="0" name=""/>
        <dsp:cNvSpPr/>
      </dsp:nvSpPr>
      <dsp:spPr>
        <a:xfrm>
          <a:off x="965422" y="500298"/>
          <a:ext cx="1504128" cy="1504128"/>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5DD74BB-7571-4211-B5E9-1B7D15F8E016}">
      <dsp:nvSpPr>
        <dsp:cNvPr id="0" name=""/>
        <dsp:cNvSpPr/>
      </dsp:nvSpPr>
      <dsp:spPr>
        <a:xfrm>
          <a:off x="5" y="2009761"/>
          <a:ext cx="3342507" cy="5993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pPr>
          <a:r>
            <a:rPr lang="en-US" sz="2300" kern="1200" dirty="0">
              <a:latin typeface="Verdana" panose="020B0604030504040204" pitchFamily="34" charset="0"/>
              <a:ea typeface="Verdana" panose="020B0604030504040204" pitchFamily="34" charset="0"/>
            </a:rPr>
            <a:t>Messiah University</a:t>
          </a:r>
        </a:p>
      </dsp:txBody>
      <dsp:txXfrm>
        <a:off x="5" y="2009761"/>
        <a:ext cx="3342507" cy="599354"/>
      </dsp:txXfrm>
    </dsp:sp>
    <dsp:sp modelId="{395B89BD-9D71-42EC-B257-5E517586F1C5}">
      <dsp:nvSpPr>
        <dsp:cNvPr id="0" name=""/>
        <dsp:cNvSpPr/>
      </dsp:nvSpPr>
      <dsp:spPr>
        <a:xfrm>
          <a:off x="5083959" y="454365"/>
          <a:ext cx="1504128" cy="150412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1ED46A6C-8863-4D13-9A62-845DE41A9FFC}">
      <dsp:nvSpPr>
        <dsp:cNvPr id="0" name=""/>
        <dsp:cNvSpPr/>
      </dsp:nvSpPr>
      <dsp:spPr>
        <a:xfrm>
          <a:off x="3973678" y="2015957"/>
          <a:ext cx="372468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pPr>
          <a:r>
            <a:rPr lang="en-US" sz="2300" kern="1200" dirty="0">
              <a:latin typeface="Verdana" panose="020B0604030504040204" pitchFamily="34" charset="0"/>
              <a:ea typeface="Verdana" panose="020B0604030504040204" pitchFamily="34" charset="0"/>
            </a:rPr>
            <a:t>Wilson Consulting Group</a:t>
          </a:r>
        </a:p>
      </dsp:txBody>
      <dsp:txXfrm>
        <a:off x="3973678" y="2015957"/>
        <a:ext cx="3724689" cy="720000"/>
      </dsp:txXfrm>
    </dsp:sp>
    <dsp:sp modelId="{25EE9DB0-E804-4E29-808A-A01168B5D552}">
      <dsp:nvSpPr>
        <dsp:cNvPr id="0" name=""/>
        <dsp:cNvSpPr/>
      </dsp:nvSpPr>
      <dsp:spPr>
        <a:xfrm>
          <a:off x="9202496" y="454365"/>
          <a:ext cx="1504128" cy="1504128"/>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1DDDAA7-D3C9-4897-A3FF-BFF8B5864027}">
      <dsp:nvSpPr>
        <dsp:cNvPr id="0" name=""/>
        <dsp:cNvSpPr/>
      </dsp:nvSpPr>
      <dsp:spPr>
        <a:xfrm>
          <a:off x="8283307" y="2015957"/>
          <a:ext cx="3342507"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pPr>
          <a:r>
            <a:rPr lang="en-US" sz="2300" kern="1200" dirty="0">
              <a:latin typeface="Verdana" panose="020B0604030504040204" pitchFamily="34" charset="0"/>
              <a:ea typeface="Verdana" panose="020B0604030504040204" pitchFamily="34" charset="0"/>
            </a:rPr>
            <a:t>Active Transportation</a:t>
          </a:r>
        </a:p>
      </dsp:txBody>
      <dsp:txXfrm>
        <a:off x="8283307" y="2015957"/>
        <a:ext cx="3342507" cy="720000"/>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F385C9-883A-4FF8-8431-01AD6C717182}" type="datetimeFigureOut">
              <a:rPr lang="en-US" smtClean="0"/>
              <a:t>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A2B95C-8234-4A08-8568-40D28032398B}" type="slidenum">
              <a:rPr lang="en-US" smtClean="0"/>
              <a:t>‹#›</a:t>
            </a:fld>
            <a:endParaRPr lang="en-US"/>
          </a:p>
        </p:txBody>
      </p:sp>
    </p:spTree>
    <p:extLst>
      <p:ext uri="{BB962C8B-B14F-4D97-AF65-F5344CB8AC3E}">
        <p14:creationId xmlns:p14="http://schemas.microsoft.com/office/powerpoint/2010/main" val="37410366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A2B95C-8234-4A08-8568-40D28032398B}" type="slidenum">
              <a:rPr lang="en-US" smtClean="0"/>
              <a:t>1</a:t>
            </a:fld>
            <a:endParaRPr lang="en-US"/>
          </a:p>
        </p:txBody>
      </p:sp>
    </p:spTree>
    <p:extLst>
      <p:ext uri="{BB962C8B-B14F-4D97-AF65-F5344CB8AC3E}">
        <p14:creationId xmlns:p14="http://schemas.microsoft.com/office/powerpoint/2010/main" val="12383539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24167-FF1B-E1B4-0364-3F6D78C4CA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E39B15-7248-501B-6D4A-0FCB3B2995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E891F2-D947-20BC-AD7A-756006B2C6F3}"/>
              </a:ext>
            </a:extLst>
          </p:cNvPr>
          <p:cNvSpPr>
            <a:spLocks noGrp="1"/>
          </p:cNvSpPr>
          <p:nvPr>
            <p:ph type="body" idx="1"/>
          </p:nvPr>
        </p:nvSpPr>
        <p:spPr/>
        <p:txBody>
          <a:bodyPr/>
          <a:lstStyle/>
          <a:p>
            <a:r>
              <a:rPr lang="en-US" dirty="0"/>
              <a:t>Utilizing the flow rate determined in the last slide we can input that data into </a:t>
            </a:r>
            <a:r>
              <a:rPr lang="en-US" dirty="0" err="1"/>
              <a:t>Hydraflow</a:t>
            </a:r>
            <a:r>
              <a:rPr lang="en-US" dirty="0"/>
              <a:t> Express, another Autodesk Civil3D extension, along with the various characteristics of our swale, pipe, or inlet to determine whether or not they have been sized properly. Again, stormwater design is an iterative process so you may need to adjust your parameters, as necessary, to withstand the peak flow.</a:t>
            </a:r>
          </a:p>
        </p:txBody>
      </p:sp>
      <p:sp>
        <p:nvSpPr>
          <p:cNvPr id="4" name="Slide Number Placeholder 3">
            <a:extLst>
              <a:ext uri="{FF2B5EF4-FFF2-40B4-BE49-F238E27FC236}">
                <a16:creationId xmlns:a16="http://schemas.microsoft.com/office/drawing/2014/main" id="{4485360E-F548-DEFA-8A2B-F20548659287}"/>
              </a:ext>
            </a:extLst>
          </p:cNvPr>
          <p:cNvSpPr>
            <a:spLocks noGrp="1"/>
          </p:cNvSpPr>
          <p:nvPr>
            <p:ph type="sldNum" sz="quarter" idx="5"/>
          </p:nvPr>
        </p:nvSpPr>
        <p:spPr/>
        <p:txBody>
          <a:bodyPr/>
          <a:lstStyle/>
          <a:p>
            <a:fld id="{1BA2B95C-8234-4A08-8568-40D28032398B}" type="slidenum">
              <a:rPr lang="en-US" smtClean="0"/>
              <a:t>10</a:t>
            </a:fld>
            <a:endParaRPr lang="en-US"/>
          </a:p>
        </p:txBody>
      </p:sp>
    </p:spTree>
    <p:extLst>
      <p:ext uri="{BB962C8B-B14F-4D97-AF65-F5344CB8AC3E}">
        <p14:creationId xmlns:p14="http://schemas.microsoft.com/office/powerpoint/2010/main" val="13012124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Moving to more PennDOT specific items, Pub 72M contains information on standard inlets and pipes. Here you can see the different types of inlet tops (Type C, M, and D-H); all very common for roadways.</a:t>
            </a:r>
          </a:p>
        </p:txBody>
      </p:sp>
      <p:sp>
        <p:nvSpPr>
          <p:cNvPr id="4" name="Slide Number Placeholder 3"/>
          <p:cNvSpPr>
            <a:spLocks noGrp="1"/>
          </p:cNvSpPr>
          <p:nvPr>
            <p:ph type="sldNum" sz="quarter" idx="5"/>
          </p:nvPr>
        </p:nvSpPr>
        <p:spPr/>
        <p:txBody>
          <a:bodyPr/>
          <a:lstStyle/>
          <a:p>
            <a:fld id="{1BA2B95C-8234-4A08-8568-40D28032398B}" type="slidenum">
              <a:rPr lang="en-US" smtClean="0"/>
              <a:t>11</a:t>
            </a:fld>
            <a:endParaRPr lang="en-US"/>
          </a:p>
        </p:txBody>
      </p:sp>
    </p:spTree>
    <p:extLst>
      <p:ext uri="{BB962C8B-B14F-4D97-AF65-F5344CB8AC3E}">
        <p14:creationId xmlns:p14="http://schemas.microsoft.com/office/powerpoint/2010/main" val="4963051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graphics show the various inlet box sizes. Bigger boxes may be required for larger or a greater number of pipes. The picture on the right shows the whole inlet and pipe setup with some of the requirements like cover and clearance that you will need to account for. Usually, the standard box will be appropriate for most sites.</a:t>
            </a:r>
          </a:p>
        </p:txBody>
      </p:sp>
      <p:sp>
        <p:nvSpPr>
          <p:cNvPr id="4" name="Slide Number Placeholder 3"/>
          <p:cNvSpPr>
            <a:spLocks noGrp="1"/>
          </p:cNvSpPr>
          <p:nvPr>
            <p:ph type="sldNum" sz="quarter" idx="5"/>
          </p:nvPr>
        </p:nvSpPr>
        <p:spPr/>
        <p:txBody>
          <a:bodyPr/>
          <a:lstStyle/>
          <a:p>
            <a:fld id="{1BA2B95C-8234-4A08-8568-40D28032398B}" type="slidenum">
              <a:rPr lang="en-US" smtClean="0"/>
              <a:t>12</a:t>
            </a:fld>
            <a:endParaRPr lang="en-US"/>
          </a:p>
        </p:txBody>
      </p:sp>
    </p:spTree>
    <p:extLst>
      <p:ext uri="{BB962C8B-B14F-4D97-AF65-F5344CB8AC3E}">
        <p14:creationId xmlns:p14="http://schemas.microsoft.com/office/powerpoint/2010/main" val="14248022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essentially three different materials classifications in the PennDOT world for pipes; concrete, thermoplastic, and metal (which can include aluminum, steel, or cast iron). Concrete pipes can also be elliptical in shape. The bottom image is another excerpt from Pub 72M that shows the required cover over a pipe when under a roadway. Each pipe material has its advantages and disadvantages which could range from price, durability, availability, and if connecting to an existing pipe, it would need to match material, type, and size.</a:t>
            </a:r>
          </a:p>
        </p:txBody>
      </p:sp>
      <p:sp>
        <p:nvSpPr>
          <p:cNvPr id="4" name="Slide Number Placeholder 3"/>
          <p:cNvSpPr>
            <a:spLocks noGrp="1"/>
          </p:cNvSpPr>
          <p:nvPr>
            <p:ph type="sldNum" sz="quarter" idx="5"/>
          </p:nvPr>
        </p:nvSpPr>
        <p:spPr/>
        <p:txBody>
          <a:bodyPr/>
          <a:lstStyle/>
          <a:p>
            <a:fld id="{1BA2B95C-8234-4A08-8568-40D28032398B}" type="slidenum">
              <a:rPr lang="en-US" smtClean="0"/>
              <a:t>13</a:t>
            </a:fld>
            <a:endParaRPr lang="en-US"/>
          </a:p>
        </p:txBody>
      </p:sp>
    </p:spTree>
    <p:extLst>
      <p:ext uri="{BB962C8B-B14F-4D97-AF65-F5344CB8AC3E}">
        <p14:creationId xmlns:p14="http://schemas.microsoft.com/office/powerpoint/2010/main" val="16747049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it comes to swales shear, velocity, and freeboard generally dictate design. The swale will need to be constructed correctly to withstand the shear force and velocity of the water. We use temporary and permanent liners, such as control products and rock lining, to keep the swale from eroding. DEP’s E&amp;S Manual contains information and requirements related to these. Freeboard refers to the difference in height between the flow line and the overtopping point. This will generally need to be a minimum of 6 inches, but it may be more depending on other standards and ordinances.</a:t>
            </a:r>
          </a:p>
        </p:txBody>
      </p:sp>
      <p:sp>
        <p:nvSpPr>
          <p:cNvPr id="4" name="Slide Number Placeholder 3"/>
          <p:cNvSpPr>
            <a:spLocks noGrp="1"/>
          </p:cNvSpPr>
          <p:nvPr>
            <p:ph type="sldNum" sz="quarter" idx="5"/>
          </p:nvPr>
        </p:nvSpPr>
        <p:spPr/>
        <p:txBody>
          <a:bodyPr/>
          <a:lstStyle/>
          <a:p>
            <a:fld id="{1BA2B95C-8234-4A08-8568-40D28032398B}" type="slidenum">
              <a:rPr lang="en-US" smtClean="0"/>
              <a:t>14</a:t>
            </a:fld>
            <a:endParaRPr lang="en-US"/>
          </a:p>
        </p:txBody>
      </p:sp>
    </p:spTree>
    <p:extLst>
      <p:ext uri="{BB962C8B-B14F-4D97-AF65-F5344CB8AC3E}">
        <p14:creationId xmlns:p14="http://schemas.microsoft.com/office/powerpoint/2010/main" val="2387397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that wraps up the discussion on stormwater conveyance. Are there any questions up to this point before I transition to discussing treatment facilities? … Some of the more common treatment facilities include basins, vegetated filter strips, and infiltration trenches. It's good to know that DEP uses the term Stormwater Control Measure, or SCM, when referring to a treatment facility. I will be using this term periodically.</a:t>
            </a:r>
          </a:p>
        </p:txBody>
      </p:sp>
      <p:sp>
        <p:nvSpPr>
          <p:cNvPr id="4" name="Slide Number Placeholder 3"/>
          <p:cNvSpPr>
            <a:spLocks noGrp="1"/>
          </p:cNvSpPr>
          <p:nvPr>
            <p:ph type="sldNum" sz="quarter" idx="5"/>
          </p:nvPr>
        </p:nvSpPr>
        <p:spPr/>
        <p:txBody>
          <a:bodyPr/>
          <a:lstStyle/>
          <a:p>
            <a:fld id="{1BA2B95C-8234-4A08-8568-40D28032398B}" type="slidenum">
              <a:rPr lang="en-US" smtClean="0"/>
              <a:t>15</a:t>
            </a:fld>
            <a:endParaRPr lang="en-US"/>
          </a:p>
        </p:txBody>
      </p:sp>
    </p:spTree>
    <p:extLst>
      <p:ext uri="{BB962C8B-B14F-4D97-AF65-F5344CB8AC3E}">
        <p14:creationId xmlns:p14="http://schemas.microsoft.com/office/powerpoint/2010/main" val="22287969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terms of stormwater treatment, it really boils down to managing three separate areas (Volume, Rate, and Quality). DEP developed a very useful spreadsheet that breaks down each area very simply and helps you, as the engineer, design your stormwater facility more efficiently. They also have an instruction manual that details all of the inputs individually. I highly recommend having this open as you work through the spreadsheet. The graphic on screen shows just the General Tab of the spreadsheet where you detail some of the basics of your site.</a:t>
            </a:r>
          </a:p>
        </p:txBody>
      </p:sp>
      <p:sp>
        <p:nvSpPr>
          <p:cNvPr id="4" name="Slide Number Placeholder 3"/>
          <p:cNvSpPr>
            <a:spLocks noGrp="1"/>
          </p:cNvSpPr>
          <p:nvPr>
            <p:ph type="sldNum" sz="quarter" idx="5"/>
          </p:nvPr>
        </p:nvSpPr>
        <p:spPr/>
        <p:txBody>
          <a:bodyPr/>
          <a:lstStyle/>
          <a:p>
            <a:fld id="{1BA2B95C-8234-4A08-8568-40D28032398B}" type="slidenum">
              <a:rPr lang="en-US" smtClean="0"/>
              <a:t>16</a:t>
            </a:fld>
            <a:endParaRPr lang="en-US"/>
          </a:p>
        </p:txBody>
      </p:sp>
    </p:spTree>
    <p:extLst>
      <p:ext uri="{BB962C8B-B14F-4D97-AF65-F5344CB8AC3E}">
        <p14:creationId xmlns:p14="http://schemas.microsoft.com/office/powerpoint/2010/main" val="27748229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Let’s take a look at the first category, Volume. To meet the PA Code, the total amount of Post-Construction runoff will need to be less than that in the Pre-Construction condition. To figure this number out, you start by filling out the first section of the Volume Tab. For the example on the screen, the existing site has 0.46 acres of impervious, 0.10 acres of impervious as meadow, 0.02 acres of meadow, and 1.56 acres of forested surfaces. This results in 10,236 cubic feet of runoff Pre-Construction. Post-Construction, there will be 0.88 acres of impervious, 0.81 acres of Open Space, and 0.45 acres of woods. This results in 14,126 cubic feet of runoff in Post-Construction. The total volume difference that will need to be managed by the stormwater facilities is 3,890 cubic feet. I should explain Impervious as Meadow for a second before I discuss the rest of the Volume Tab. This cover type is only for the Pre-Construction condition. PA Code requires that 20% of the existing impervious area being disturbed be classified as meadow. This artificially reduces the Pre-Construction runoff volume and therefore increases the difference in volume between pre and post that will need to be managed. </a:t>
            </a:r>
          </a:p>
        </p:txBody>
      </p:sp>
      <p:sp>
        <p:nvSpPr>
          <p:cNvPr id="4" name="Slide Number Placeholder 3"/>
          <p:cNvSpPr>
            <a:spLocks noGrp="1"/>
          </p:cNvSpPr>
          <p:nvPr>
            <p:ph type="sldNum" sz="quarter" idx="5"/>
          </p:nvPr>
        </p:nvSpPr>
        <p:spPr/>
        <p:txBody>
          <a:bodyPr/>
          <a:lstStyle/>
          <a:p>
            <a:fld id="{1BA2B95C-8234-4A08-8568-40D28032398B}" type="slidenum">
              <a:rPr lang="en-US" smtClean="0"/>
              <a:t>17</a:t>
            </a:fld>
            <a:endParaRPr lang="en-US"/>
          </a:p>
        </p:txBody>
      </p:sp>
    </p:spTree>
    <p:extLst>
      <p:ext uri="{BB962C8B-B14F-4D97-AF65-F5344CB8AC3E}">
        <p14:creationId xmlns:p14="http://schemas.microsoft.com/office/powerpoint/2010/main" val="14527015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second half of the Volume Tab looks at the amount of water each facility manages. The biggest parameters that influence credits are Volume Routed to SCM, infiltration rate, and storage volume. Remember, stormwater design is an iterative process, so you are likely to not manage enough runoff on your first design attempt. The spreadsheet helps you determine which areas may need to be resized and adjusted. I find that the hardest thing is getting enough runoff to your facility before it leaves the site. This is where conveyance systems like pipes and swales become really important. When you have effectively managed enough runoff, the bottom of the spreadsheet will show the words, “Volume Requirement Satisfied.” For the example on screen, I had a surplus of credits, so my basins probably could have been sized smaller if I wanted to do so.</a:t>
            </a:r>
          </a:p>
        </p:txBody>
      </p:sp>
      <p:sp>
        <p:nvSpPr>
          <p:cNvPr id="4" name="Slide Number Placeholder 3"/>
          <p:cNvSpPr>
            <a:spLocks noGrp="1"/>
          </p:cNvSpPr>
          <p:nvPr>
            <p:ph type="sldNum" sz="quarter" idx="5"/>
          </p:nvPr>
        </p:nvSpPr>
        <p:spPr/>
        <p:txBody>
          <a:bodyPr/>
          <a:lstStyle/>
          <a:p>
            <a:fld id="{1BA2B95C-8234-4A08-8568-40D28032398B}" type="slidenum">
              <a:rPr lang="en-US" smtClean="0"/>
              <a:t>18</a:t>
            </a:fld>
            <a:endParaRPr lang="en-US"/>
          </a:p>
        </p:txBody>
      </p:sp>
    </p:spTree>
    <p:extLst>
      <p:ext uri="{BB962C8B-B14F-4D97-AF65-F5344CB8AC3E}">
        <p14:creationId xmlns:p14="http://schemas.microsoft.com/office/powerpoint/2010/main" val="15500020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76E874-4D9F-E949-4E5D-2979D61200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CB4C17-CA6F-A9C7-38F0-AB8BF78F6E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42F98F-9238-2A71-49AA-97E4D0F5A6FF}"/>
              </a:ext>
            </a:extLst>
          </p:cNvPr>
          <p:cNvSpPr>
            <a:spLocks noGrp="1"/>
          </p:cNvSpPr>
          <p:nvPr>
            <p:ph type="body" idx="1"/>
          </p:nvPr>
        </p:nvSpPr>
        <p:spPr/>
        <p:txBody>
          <a:bodyPr/>
          <a:lstStyle/>
          <a:p>
            <a:r>
              <a:rPr lang="en-US" dirty="0"/>
              <a:t>Rate is the second category that will need to be managed. Similar to Volume, the rate at which water leaves the site in the Post-Construction condition will need to be less than that in the Pre-Construction condition. The sizing of spillways, check dams, and pipes are very crucial during this step. These mechanisms need to be balanced well to have your facility drain fully within 72 hours but not too fast where water cannot effectively be managed in your facility. DEP’s spreadsheet automatically calculates the Pre-Construction rate based on cover. The designer is responsible for determining the rate in the Post-Construction condition. Green text will show up in the bottom right corner when proper rate management has been achieved similar to that in the Volume Tab.</a:t>
            </a:r>
          </a:p>
        </p:txBody>
      </p:sp>
      <p:sp>
        <p:nvSpPr>
          <p:cNvPr id="4" name="Slide Number Placeholder 3">
            <a:extLst>
              <a:ext uri="{FF2B5EF4-FFF2-40B4-BE49-F238E27FC236}">
                <a16:creationId xmlns:a16="http://schemas.microsoft.com/office/drawing/2014/main" id="{91E295D1-B121-EFAC-3B25-9593DDFE2EDF}"/>
              </a:ext>
            </a:extLst>
          </p:cNvPr>
          <p:cNvSpPr>
            <a:spLocks noGrp="1"/>
          </p:cNvSpPr>
          <p:nvPr>
            <p:ph type="sldNum" sz="quarter" idx="5"/>
          </p:nvPr>
        </p:nvSpPr>
        <p:spPr/>
        <p:txBody>
          <a:bodyPr/>
          <a:lstStyle/>
          <a:p>
            <a:fld id="{1BA2B95C-8234-4A08-8568-40D28032398B}" type="slidenum">
              <a:rPr lang="en-US" smtClean="0"/>
              <a:t>19</a:t>
            </a:fld>
            <a:endParaRPr lang="en-US"/>
          </a:p>
        </p:txBody>
      </p:sp>
    </p:spTree>
    <p:extLst>
      <p:ext uri="{BB962C8B-B14F-4D97-AF65-F5344CB8AC3E}">
        <p14:creationId xmlns:p14="http://schemas.microsoft.com/office/powerpoint/2010/main" val="2903639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A2B95C-8234-4A08-8568-40D28032398B}" type="slidenum">
              <a:rPr lang="en-US" smtClean="0"/>
              <a:t>2</a:t>
            </a:fld>
            <a:endParaRPr lang="en-US"/>
          </a:p>
        </p:txBody>
      </p:sp>
    </p:spTree>
    <p:extLst>
      <p:ext uri="{BB962C8B-B14F-4D97-AF65-F5344CB8AC3E}">
        <p14:creationId xmlns:p14="http://schemas.microsoft.com/office/powerpoint/2010/main" val="13578801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third and final category is Quality which measures the net change in pollutant loads. Unlike the first two, this section is all automatically calculated in the spreadsheet. It is a function of your facility types, volume managed and not managed by an SCM, as well as a few other factors. This category usually gives you the least amount of trouble if you managed Volume and Rate well in the previous steps.</a:t>
            </a:r>
          </a:p>
        </p:txBody>
      </p:sp>
      <p:sp>
        <p:nvSpPr>
          <p:cNvPr id="4" name="Slide Number Placeholder 3"/>
          <p:cNvSpPr>
            <a:spLocks noGrp="1"/>
          </p:cNvSpPr>
          <p:nvPr>
            <p:ph type="sldNum" sz="quarter" idx="5"/>
          </p:nvPr>
        </p:nvSpPr>
        <p:spPr/>
        <p:txBody>
          <a:bodyPr/>
          <a:lstStyle/>
          <a:p>
            <a:fld id="{1BA2B95C-8234-4A08-8568-40D28032398B}" type="slidenum">
              <a:rPr lang="en-US" smtClean="0"/>
              <a:t>20</a:t>
            </a:fld>
            <a:endParaRPr lang="en-US"/>
          </a:p>
        </p:txBody>
      </p:sp>
    </p:spTree>
    <p:extLst>
      <p:ext uri="{BB962C8B-B14F-4D97-AF65-F5344CB8AC3E}">
        <p14:creationId xmlns:p14="http://schemas.microsoft.com/office/powerpoint/2010/main" val="25670808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C8C38F-1DF2-BBD3-449C-61AFD56A4F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FCB821-2CDD-C081-9924-9C2D343420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FC0801-1B92-B327-1330-75E0165A4602}"/>
              </a:ext>
            </a:extLst>
          </p:cNvPr>
          <p:cNvSpPr>
            <a:spLocks noGrp="1"/>
          </p:cNvSpPr>
          <p:nvPr>
            <p:ph type="body" idx="1"/>
          </p:nvPr>
        </p:nvSpPr>
        <p:spPr/>
        <p:txBody>
          <a:bodyPr/>
          <a:lstStyle/>
          <a:p>
            <a:r>
              <a:rPr lang="en-US" dirty="0"/>
              <a:t>Now that I have hit on the goals of stormwater treatment design, I wanted to briefly touch on some of the various facility types you might encounter, starting first with the infiltration basin. This, to me, is the most useful, basic, and common SCM that you will find. It requires simple grading operations with a few inlet/outlet structures to operate. As runoff flows into the basin it is treated as it infiltrates through the ground below. Some of the water is also absorbed through the various plants on the basin bottom. This facility has high volume reduction and water quality capabilities with medium to high strength for rate control.</a:t>
            </a:r>
          </a:p>
        </p:txBody>
      </p:sp>
      <p:sp>
        <p:nvSpPr>
          <p:cNvPr id="4" name="Slide Number Placeholder 3">
            <a:extLst>
              <a:ext uri="{FF2B5EF4-FFF2-40B4-BE49-F238E27FC236}">
                <a16:creationId xmlns:a16="http://schemas.microsoft.com/office/drawing/2014/main" id="{88C51EA0-BF82-E9F6-D2D4-7380FDC60521}"/>
              </a:ext>
            </a:extLst>
          </p:cNvPr>
          <p:cNvSpPr>
            <a:spLocks noGrp="1"/>
          </p:cNvSpPr>
          <p:nvPr>
            <p:ph type="sldNum" sz="quarter" idx="5"/>
          </p:nvPr>
        </p:nvSpPr>
        <p:spPr/>
        <p:txBody>
          <a:bodyPr/>
          <a:lstStyle/>
          <a:p>
            <a:fld id="{1BA2B95C-8234-4A08-8568-40D28032398B}" type="slidenum">
              <a:rPr lang="en-US" smtClean="0"/>
              <a:t>21</a:t>
            </a:fld>
            <a:endParaRPr lang="en-US"/>
          </a:p>
        </p:txBody>
      </p:sp>
    </p:spTree>
    <p:extLst>
      <p:ext uri="{BB962C8B-B14F-4D97-AF65-F5344CB8AC3E}">
        <p14:creationId xmlns:p14="http://schemas.microsoft.com/office/powerpoint/2010/main" val="26478220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26AB0C-D347-3CA2-FDB6-C584874667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7D5D83-7C5A-EA61-A88A-A22ABDFD05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5145C0-147E-220F-C3C3-F7B2C64560F8}"/>
              </a:ext>
            </a:extLst>
          </p:cNvPr>
          <p:cNvSpPr>
            <a:spLocks noGrp="1"/>
          </p:cNvSpPr>
          <p:nvPr>
            <p:ph type="body" idx="1"/>
          </p:nvPr>
        </p:nvSpPr>
        <p:spPr/>
        <p:txBody>
          <a:bodyPr/>
          <a:lstStyle/>
          <a:p>
            <a:r>
              <a:rPr lang="en-US" dirty="0"/>
              <a:t>Infiltration Trenches are relatively narrow, long, and shallow excavated strips that are generally backfilled with clean stone. Runoff is stored in the voids of the stone while it infiltrates into the earth below. Unlike infiltration basins, the infiltration trench does not generally involve pipes, inlets, or swales, bringing water into it. This SCM is placed adjacent to the impervious surface to capture runoff immediately. Infiltration trenches manage water quality quite well while reducing volume and rate relatively well.</a:t>
            </a:r>
          </a:p>
        </p:txBody>
      </p:sp>
      <p:sp>
        <p:nvSpPr>
          <p:cNvPr id="4" name="Slide Number Placeholder 3">
            <a:extLst>
              <a:ext uri="{FF2B5EF4-FFF2-40B4-BE49-F238E27FC236}">
                <a16:creationId xmlns:a16="http://schemas.microsoft.com/office/drawing/2014/main" id="{9FA07317-3C1B-B985-D99B-766BECF22671}"/>
              </a:ext>
            </a:extLst>
          </p:cNvPr>
          <p:cNvSpPr>
            <a:spLocks noGrp="1"/>
          </p:cNvSpPr>
          <p:nvPr>
            <p:ph type="sldNum" sz="quarter" idx="5"/>
          </p:nvPr>
        </p:nvSpPr>
        <p:spPr/>
        <p:txBody>
          <a:bodyPr/>
          <a:lstStyle/>
          <a:p>
            <a:fld id="{1BA2B95C-8234-4A08-8568-40D28032398B}" type="slidenum">
              <a:rPr lang="en-US" smtClean="0"/>
              <a:t>22</a:t>
            </a:fld>
            <a:endParaRPr lang="en-US"/>
          </a:p>
        </p:txBody>
      </p:sp>
    </p:spTree>
    <p:extLst>
      <p:ext uri="{BB962C8B-B14F-4D97-AF65-F5344CB8AC3E}">
        <p14:creationId xmlns:p14="http://schemas.microsoft.com/office/powerpoint/2010/main" val="39819685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1E0F69-570F-5011-7E78-FA98073338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BF6A2A-002F-8E96-B032-C26F455A85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93E081-BDF3-D916-E3D3-4EE31C43872B}"/>
              </a:ext>
            </a:extLst>
          </p:cNvPr>
          <p:cNvSpPr>
            <a:spLocks noGrp="1"/>
          </p:cNvSpPr>
          <p:nvPr>
            <p:ph type="body" idx="1"/>
          </p:nvPr>
        </p:nvSpPr>
        <p:spPr/>
        <p:txBody>
          <a:bodyPr/>
          <a:lstStyle/>
          <a:p>
            <a:r>
              <a:rPr lang="en-US" dirty="0"/>
              <a:t>A Vegetated Filter Strip is a permanent, maintained strip of plants and trees between a source of runoff (like a parking lot or roadway) and a receiving water (like a stream or lake). Filter strips should be long, flat, and dense with vegetation to maximize treatment. The goal is to slow water down to allow for infiltration and let the pollutants fall out. This facility's best function is water quality control while volume and rate are only managed slightly.</a:t>
            </a:r>
          </a:p>
        </p:txBody>
      </p:sp>
      <p:sp>
        <p:nvSpPr>
          <p:cNvPr id="4" name="Slide Number Placeholder 3">
            <a:extLst>
              <a:ext uri="{FF2B5EF4-FFF2-40B4-BE49-F238E27FC236}">
                <a16:creationId xmlns:a16="http://schemas.microsoft.com/office/drawing/2014/main" id="{EFD01978-6629-96BD-943C-C6F9C7535E52}"/>
              </a:ext>
            </a:extLst>
          </p:cNvPr>
          <p:cNvSpPr>
            <a:spLocks noGrp="1"/>
          </p:cNvSpPr>
          <p:nvPr>
            <p:ph type="sldNum" sz="quarter" idx="5"/>
          </p:nvPr>
        </p:nvSpPr>
        <p:spPr/>
        <p:txBody>
          <a:bodyPr/>
          <a:lstStyle/>
          <a:p>
            <a:fld id="{1BA2B95C-8234-4A08-8568-40D28032398B}" type="slidenum">
              <a:rPr lang="en-US" smtClean="0"/>
              <a:t>23</a:t>
            </a:fld>
            <a:endParaRPr lang="en-US"/>
          </a:p>
        </p:txBody>
      </p:sp>
    </p:spTree>
    <p:extLst>
      <p:ext uri="{BB962C8B-B14F-4D97-AF65-F5344CB8AC3E}">
        <p14:creationId xmlns:p14="http://schemas.microsoft.com/office/powerpoint/2010/main" val="8991039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54A55-D699-863C-F0D1-E0B2BE1B44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32E00B-8324-7F7E-FC20-AE9594A354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015167-6170-8BBD-10A0-DC88551EF507}"/>
              </a:ext>
            </a:extLst>
          </p:cNvPr>
          <p:cNvSpPr>
            <a:spLocks noGrp="1"/>
          </p:cNvSpPr>
          <p:nvPr>
            <p:ph type="body" idx="1"/>
          </p:nvPr>
        </p:nvSpPr>
        <p:spPr/>
        <p:txBody>
          <a:bodyPr/>
          <a:lstStyle/>
          <a:p>
            <a:r>
              <a:rPr lang="en-US" dirty="0"/>
              <a:t>Unlike the previous SCM’s, the Raingarden does not utilize infiltration to treat runoff. Instead, water is stored in the underlying gravel and bioretention soil for it to be absorbed by the variety of plants in the bottom. This by far the most complicated treatment facility and is only used when there is no infiltration capacity in the soil. In addition to requiring strict approvals from DEP, it can only be used for small drainage areas. For that reason, it is intended more for residential areas and parking lots as opposed to roadways. Volume, rate, and quality are all treated moderately well </a:t>
            </a:r>
            <a:r>
              <a:rPr lang="en-US"/>
              <a:t>with raingardens.</a:t>
            </a:r>
            <a:endParaRPr lang="en-US" dirty="0"/>
          </a:p>
        </p:txBody>
      </p:sp>
      <p:sp>
        <p:nvSpPr>
          <p:cNvPr id="4" name="Slide Number Placeholder 3">
            <a:extLst>
              <a:ext uri="{FF2B5EF4-FFF2-40B4-BE49-F238E27FC236}">
                <a16:creationId xmlns:a16="http://schemas.microsoft.com/office/drawing/2014/main" id="{9C27F4C0-C48F-7591-41CC-E75E2375DD83}"/>
              </a:ext>
            </a:extLst>
          </p:cNvPr>
          <p:cNvSpPr>
            <a:spLocks noGrp="1"/>
          </p:cNvSpPr>
          <p:nvPr>
            <p:ph type="sldNum" sz="quarter" idx="5"/>
          </p:nvPr>
        </p:nvSpPr>
        <p:spPr/>
        <p:txBody>
          <a:bodyPr/>
          <a:lstStyle/>
          <a:p>
            <a:fld id="{1BA2B95C-8234-4A08-8568-40D28032398B}" type="slidenum">
              <a:rPr lang="en-US" smtClean="0"/>
              <a:t>24</a:t>
            </a:fld>
            <a:endParaRPr lang="en-US"/>
          </a:p>
        </p:txBody>
      </p:sp>
    </p:spTree>
    <p:extLst>
      <p:ext uri="{BB962C8B-B14F-4D97-AF65-F5344CB8AC3E}">
        <p14:creationId xmlns:p14="http://schemas.microsoft.com/office/powerpoint/2010/main" val="24349442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A2B95C-8234-4A08-8568-40D28032398B}" type="slidenum">
              <a:rPr lang="en-US" smtClean="0"/>
              <a:t>25</a:t>
            </a:fld>
            <a:endParaRPr lang="en-US"/>
          </a:p>
        </p:txBody>
      </p:sp>
    </p:spTree>
    <p:extLst>
      <p:ext uri="{BB962C8B-B14F-4D97-AF65-F5344CB8AC3E}">
        <p14:creationId xmlns:p14="http://schemas.microsoft.com/office/powerpoint/2010/main" val="29871307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Drainage can essentially be separated into two categories; conveyance and treatment. Conveyance structures generally consist of inlets, pipes, swales, trench drains, and berms. Some of the treatment facilities that you may encounter are basins, raingardens, permeable pavement, infiltration trenches, and vegetated filter strips. Drainage design also goes hand-in-hand with Erosion Control design and permitting. I will touch on those a little bit throughout but there will be other webinars dedicated to discussing those more in depth.</a:t>
            </a:r>
          </a:p>
        </p:txBody>
      </p:sp>
      <p:sp>
        <p:nvSpPr>
          <p:cNvPr id="4" name="Slide Number Placeholder 3"/>
          <p:cNvSpPr>
            <a:spLocks noGrp="1"/>
          </p:cNvSpPr>
          <p:nvPr>
            <p:ph type="sldNum" sz="quarter" idx="5"/>
          </p:nvPr>
        </p:nvSpPr>
        <p:spPr/>
        <p:txBody>
          <a:bodyPr/>
          <a:lstStyle/>
          <a:p>
            <a:fld id="{1BA2B95C-8234-4A08-8568-40D28032398B}" type="slidenum">
              <a:rPr lang="en-US" smtClean="0"/>
              <a:t>3</a:t>
            </a:fld>
            <a:endParaRPr lang="en-US"/>
          </a:p>
        </p:txBody>
      </p:sp>
    </p:spTree>
    <p:extLst>
      <p:ext uri="{BB962C8B-B14F-4D97-AF65-F5344CB8AC3E}">
        <p14:creationId xmlns:p14="http://schemas.microsoft.com/office/powerpoint/2010/main" val="42919279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A2B95C-8234-4A08-8568-40D28032398B}" type="slidenum">
              <a:rPr lang="en-US" smtClean="0"/>
              <a:t>4</a:t>
            </a:fld>
            <a:endParaRPr lang="en-US"/>
          </a:p>
        </p:txBody>
      </p:sp>
    </p:spTree>
    <p:extLst>
      <p:ext uri="{BB962C8B-B14F-4D97-AF65-F5344CB8AC3E}">
        <p14:creationId xmlns:p14="http://schemas.microsoft.com/office/powerpoint/2010/main" val="42484316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screen are some of the more dedicated and relevant manuals for drainage design. The first is PennDOT’s Publication 584 which covers all things drainage. The second is DEP’s manual on stormwater management. I should note that this is currently a draft document but is a step up from their one from 2006. We are hoping to get the final release here shortly. The third and last manual is DEP’s E&amp;S manual. This supports their PCSM manual but mainly focuses on erosion control as the name suggests.</a:t>
            </a:r>
          </a:p>
        </p:txBody>
      </p:sp>
      <p:sp>
        <p:nvSpPr>
          <p:cNvPr id="4" name="Slide Number Placeholder 3"/>
          <p:cNvSpPr>
            <a:spLocks noGrp="1"/>
          </p:cNvSpPr>
          <p:nvPr>
            <p:ph type="sldNum" sz="quarter" idx="5"/>
          </p:nvPr>
        </p:nvSpPr>
        <p:spPr/>
        <p:txBody>
          <a:bodyPr/>
          <a:lstStyle/>
          <a:p>
            <a:fld id="{1BA2B95C-8234-4A08-8568-40D28032398B}" type="slidenum">
              <a:rPr lang="en-US" smtClean="0"/>
              <a:t>5</a:t>
            </a:fld>
            <a:endParaRPr lang="en-US"/>
          </a:p>
        </p:txBody>
      </p:sp>
    </p:spTree>
    <p:extLst>
      <p:ext uri="{BB962C8B-B14F-4D97-AF65-F5344CB8AC3E}">
        <p14:creationId xmlns:p14="http://schemas.microsoft.com/office/powerpoint/2010/main" val="36498083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a few fundamental aspects to every design. Setting is by far the most general, but it provides a crucial starting point. Where is water coming from? Where does it need to go? How much height or width do we have access to? The design storm is the next piece of information that drives the design. Are we designing for a 10-year storm, 25-year storm, or even a 100-year storm? This helps us determine the flow rate that will need to be managed by the facility. From there it is an iterative process to refine the design as needed. The two diagrams on screen show a sample of roadside stormwater facilities and how they interact as part of a full project. There are some pipes that simply connect channel while another directs water to a basin. Parallel swales are very common features along roadways, both to capture runoff and to prevent water from flowing onto the roadway from off-site.</a:t>
            </a:r>
          </a:p>
        </p:txBody>
      </p:sp>
      <p:sp>
        <p:nvSpPr>
          <p:cNvPr id="4" name="Slide Number Placeholder 3"/>
          <p:cNvSpPr>
            <a:spLocks noGrp="1"/>
          </p:cNvSpPr>
          <p:nvPr>
            <p:ph type="sldNum" sz="quarter" idx="5"/>
          </p:nvPr>
        </p:nvSpPr>
        <p:spPr/>
        <p:txBody>
          <a:bodyPr/>
          <a:lstStyle/>
          <a:p>
            <a:fld id="{1BA2B95C-8234-4A08-8568-40D28032398B}" type="slidenum">
              <a:rPr lang="en-US" smtClean="0"/>
              <a:t>6</a:t>
            </a:fld>
            <a:endParaRPr lang="en-US"/>
          </a:p>
        </p:txBody>
      </p:sp>
    </p:spTree>
    <p:extLst>
      <p:ext uri="{BB962C8B-B14F-4D97-AF65-F5344CB8AC3E}">
        <p14:creationId xmlns:p14="http://schemas.microsoft.com/office/powerpoint/2010/main" val="33081725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B73723-6C12-3EAC-7D58-BE9D276B2E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7867FB-7B86-EC7F-93B4-2C9D44136E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16126A-4E0E-A014-DBFF-BA06F6D08073}"/>
              </a:ext>
            </a:extLst>
          </p:cNvPr>
          <p:cNvSpPr>
            <a:spLocks noGrp="1"/>
          </p:cNvSpPr>
          <p:nvPr>
            <p:ph type="body" idx="1"/>
          </p:nvPr>
        </p:nvSpPr>
        <p:spPr/>
        <p:txBody>
          <a:bodyPr/>
          <a:lstStyle/>
          <a:p>
            <a:r>
              <a:rPr lang="en-US" dirty="0"/>
              <a:t>PennDOT’s Pub 584, specifically Table 7.2, provides the design storm for your inlets and pipes. For example, if you are designing an interstate you will need to account for the 50-year storm. A Local Road, on the other hand, would only need to manage the 10-year storm. NOAA Atlas 14 is a great resource for determining the precipitation depth for the various storm durations and frequencies at your specific site location. If we are designing for a 10-year 24-hour storm, for example, we could find that the precipitation depth for this location is 4.33 inches.</a:t>
            </a:r>
          </a:p>
        </p:txBody>
      </p:sp>
      <p:sp>
        <p:nvSpPr>
          <p:cNvPr id="4" name="Slide Number Placeholder 3">
            <a:extLst>
              <a:ext uri="{FF2B5EF4-FFF2-40B4-BE49-F238E27FC236}">
                <a16:creationId xmlns:a16="http://schemas.microsoft.com/office/drawing/2014/main" id="{B87320CA-3A9F-C920-EB39-3B80A7362741}"/>
              </a:ext>
            </a:extLst>
          </p:cNvPr>
          <p:cNvSpPr>
            <a:spLocks noGrp="1"/>
          </p:cNvSpPr>
          <p:nvPr>
            <p:ph type="sldNum" sz="quarter" idx="5"/>
          </p:nvPr>
        </p:nvSpPr>
        <p:spPr/>
        <p:txBody>
          <a:bodyPr/>
          <a:lstStyle/>
          <a:p>
            <a:fld id="{1BA2B95C-8234-4A08-8568-40D28032398B}" type="slidenum">
              <a:rPr lang="en-US" smtClean="0"/>
              <a:t>7</a:t>
            </a:fld>
            <a:endParaRPr lang="en-US"/>
          </a:p>
        </p:txBody>
      </p:sp>
    </p:spTree>
    <p:extLst>
      <p:ext uri="{BB962C8B-B14F-4D97-AF65-F5344CB8AC3E}">
        <p14:creationId xmlns:p14="http://schemas.microsoft.com/office/powerpoint/2010/main" val="19202062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a multitude of programs that help you determine flow rates for your site. I utilize </a:t>
            </a:r>
            <a:r>
              <a:rPr lang="en-US" dirty="0" err="1"/>
              <a:t>Hydraflow</a:t>
            </a:r>
            <a:r>
              <a:rPr lang="en-US" dirty="0"/>
              <a:t> Hydrographs which is an extension to Autodesk’s Civil3D program. </a:t>
            </a:r>
            <a:r>
              <a:rPr lang="en-US" dirty="0" err="1"/>
              <a:t>HydroCAD</a:t>
            </a:r>
            <a:r>
              <a:rPr lang="en-US" dirty="0"/>
              <a:t> is also another one that could be helpful. You first input the precipitation rates for the various storm durations that were determined with NOAA Atlas 14. You can then create a watershed system that combines and separates drainage areas as well as model your stormwater treatment facility, shown in the top middle picture. The top right picture shows you the input fields for a Hydrograph. Here you input things like cover types, areas, and time of concentration to generate a flow rate. In the example we have on screen, there are two infiltration basins, designated as SCM005 and SCM006. It may be hard to see but the site can be separated into three drainage areas, 12, 13, and 14. Runoff in Drainage Area 12 will pass through a pipe into Drainage Area 14 before entering SCM006. Runoff from Drainage Area 13 will go directly into SCM005. The overflow of SCM005 is connected to SCM006. The graphic in the top middle shows how the Hydrograph can be set up to mimic these flow patterns. </a:t>
            </a:r>
          </a:p>
        </p:txBody>
      </p:sp>
      <p:sp>
        <p:nvSpPr>
          <p:cNvPr id="4" name="Slide Number Placeholder 3"/>
          <p:cNvSpPr>
            <a:spLocks noGrp="1"/>
          </p:cNvSpPr>
          <p:nvPr>
            <p:ph type="sldNum" sz="quarter" idx="5"/>
          </p:nvPr>
        </p:nvSpPr>
        <p:spPr/>
        <p:txBody>
          <a:bodyPr/>
          <a:lstStyle/>
          <a:p>
            <a:fld id="{1BA2B95C-8234-4A08-8568-40D28032398B}" type="slidenum">
              <a:rPr lang="en-US" smtClean="0"/>
              <a:t>8</a:t>
            </a:fld>
            <a:endParaRPr lang="en-US"/>
          </a:p>
        </p:txBody>
      </p:sp>
    </p:spTree>
    <p:extLst>
      <p:ext uri="{BB962C8B-B14F-4D97-AF65-F5344CB8AC3E}">
        <p14:creationId xmlns:p14="http://schemas.microsoft.com/office/powerpoint/2010/main" val="13004441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the information that we have inputted into the Hydrograph model, a report can be generated to find the peak flow rates at each stage and design storm. The left image is a summary of all of the storm events, while the right image contains a little more information on a specific storm. For the project on the screen, the amount of water entering SCM006 is 7.184 cubic feet per second during the 10-year storm, while the amount of water leaving SCM006 is 0.146 </a:t>
            </a:r>
            <a:r>
              <a:rPr lang="en-US" dirty="0" err="1"/>
              <a:t>cfs</a:t>
            </a:r>
            <a:r>
              <a:rPr lang="en-US" dirty="0"/>
              <a:t>. </a:t>
            </a:r>
          </a:p>
        </p:txBody>
      </p:sp>
      <p:sp>
        <p:nvSpPr>
          <p:cNvPr id="4" name="Slide Number Placeholder 3"/>
          <p:cNvSpPr>
            <a:spLocks noGrp="1"/>
          </p:cNvSpPr>
          <p:nvPr>
            <p:ph type="sldNum" sz="quarter" idx="5"/>
          </p:nvPr>
        </p:nvSpPr>
        <p:spPr/>
        <p:txBody>
          <a:bodyPr/>
          <a:lstStyle/>
          <a:p>
            <a:fld id="{1BA2B95C-8234-4A08-8568-40D28032398B}" type="slidenum">
              <a:rPr lang="en-US" smtClean="0"/>
              <a:t>9</a:t>
            </a:fld>
            <a:endParaRPr lang="en-US"/>
          </a:p>
        </p:txBody>
      </p:sp>
    </p:spTree>
    <p:extLst>
      <p:ext uri="{BB962C8B-B14F-4D97-AF65-F5344CB8AC3E}">
        <p14:creationId xmlns:p14="http://schemas.microsoft.com/office/powerpoint/2010/main" val="32811677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5610A-17B4-4656-93CF-E1D9982860F7}"/>
              </a:ext>
            </a:extLst>
          </p:cNvPr>
          <p:cNvSpPr>
            <a:spLocks noGrp="1"/>
          </p:cNvSpPr>
          <p:nvPr>
            <p:ph type="ctrTitle"/>
          </p:nvPr>
        </p:nvSpPr>
        <p:spPr>
          <a:xfrm>
            <a:off x="640080" y="1371599"/>
            <a:ext cx="6675120" cy="2951825"/>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51C80B-DFD6-415B-BA5B-E56E510CD12B}"/>
              </a:ext>
            </a:extLst>
          </p:cNvPr>
          <p:cNvSpPr>
            <a:spLocks noGrp="1"/>
          </p:cNvSpPr>
          <p:nvPr>
            <p:ph type="subTitle" idx="1"/>
          </p:nvPr>
        </p:nvSpPr>
        <p:spPr>
          <a:xfrm>
            <a:off x="640080" y="4584879"/>
            <a:ext cx="6675120" cy="1287887"/>
          </a:xfrm>
        </p:spPr>
        <p:txBody>
          <a:bodyPr anchor="b">
            <a:normAutofit/>
          </a:bodyPr>
          <a:lstStyle>
            <a:lvl1pPr marL="0" indent="0" algn="l">
              <a:lnSpc>
                <a:spcPct val="130000"/>
              </a:lnSpc>
              <a:buNone/>
              <a:defRPr sz="18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67A2065B-06FF-4991-9F8A-4BE25457B479}"/>
              </a:ext>
            </a:extLst>
          </p:cNvPr>
          <p:cNvSpPr>
            <a:spLocks noGrp="1"/>
          </p:cNvSpPr>
          <p:nvPr>
            <p:ph type="dt" sz="half" idx="10"/>
          </p:nvPr>
        </p:nvSpPr>
        <p:spPr/>
        <p:txBody>
          <a:bodyPr/>
          <a:lstStyle/>
          <a:p>
            <a:fld id="{6444479B-705B-4489-957E-7E8A228BDFA0}" type="datetime1">
              <a:rPr lang="en-US" smtClean="0"/>
              <a:t>1/6/2026</a:t>
            </a:fld>
            <a:endParaRPr lang="en-US"/>
          </a:p>
        </p:txBody>
      </p:sp>
      <p:sp>
        <p:nvSpPr>
          <p:cNvPr id="5" name="Footer Placeholder 4">
            <a:extLst>
              <a:ext uri="{FF2B5EF4-FFF2-40B4-BE49-F238E27FC236}">
                <a16:creationId xmlns:a16="http://schemas.microsoft.com/office/drawing/2014/main" id="{B20DF2FA-C604-45D8-A633-11D3742EC14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2EE5DA9-2D04-4850-AB9F-BD353816504A}"/>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1407584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E4BB7-3F30-4C31-9BB2-8EC24FC0A1D6}"/>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ECF4134-70F5-4EE6-88BE-49D129630C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19EABC7-C044-44DE-B303-55A0581DA1E8}"/>
              </a:ext>
            </a:extLst>
          </p:cNvPr>
          <p:cNvSpPr>
            <a:spLocks noGrp="1"/>
          </p:cNvSpPr>
          <p:nvPr>
            <p:ph type="dt" sz="half" idx="10"/>
          </p:nvPr>
        </p:nvSpPr>
        <p:spPr/>
        <p:txBody>
          <a:bodyPr/>
          <a:lstStyle/>
          <a:p>
            <a:fld id="{C07B66AD-7C08-490A-ADA4-B47E10FB2407}" type="datetime1">
              <a:rPr lang="en-US" smtClean="0"/>
              <a:t>1/6/2026</a:t>
            </a:fld>
            <a:endParaRPr lang="en-US"/>
          </a:p>
        </p:txBody>
      </p:sp>
      <p:sp>
        <p:nvSpPr>
          <p:cNvPr id="5" name="Footer Placeholder 4">
            <a:extLst>
              <a:ext uri="{FF2B5EF4-FFF2-40B4-BE49-F238E27FC236}">
                <a16:creationId xmlns:a16="http://schemas.microsoft.com/office/drawing/2014/main" id="{4D4A63E1-5BC5-402E-9916-BAB84BCF0BB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A2EF915-AF64-4ECC-8B1A-B7E6A89B7917}"/>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7284302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CB3635-47E1-90D8-B693-DA85A66B3831}"/>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a:extLst>
              <a:ext uri="{FF2B5EF4-FFF2-40B4-BE49-F238E27FC236}">
                <a16:creationId xmlns:a16="http://schemas.microsoft.com/office/drawing/2014/main" id="{6EB09414-2AA1-4D8E-A00A-C092FBC92D91}"/>
              </a:ext>
            </a:extLst>
          </p:cNvPr>
          <p:cNvSpPr>
            <a:spLocks noGrp="1"/>
          </p:cNvSpPr>
          <p:nvPr>
            <p:ph type="title" orient="vert"/>
          </p:nvPr>
        </p:nvSpPr>
        <p:spPr>
          <a:xfrm>
            <a:off x="9209219" y="640079"/>
            <a:ext cx="1811773" cy="5536884"/>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D42C3A78-37C5-46D0-9DF4-CB78AF883C2C}"/>
              </a:ext>
            </a:extLst>
          </p:cNvPr>
          <p:cNvSpPr>
            <a:spLocks noGrp="1"/>
          </p:cNvSpPr>
          <p:nvPr>
            <p:ph type="body" orient="vert" idx="1"/>
          </p:nvPr>
        </p:nvSpPr>
        <p:spPr>
          <a:xfrm>
            <a:off x="640080" y="640080"/>
            <a:ext cx="8412422" cy="553688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9D8705E-925D-4F57-8268-107CE3CF4C45}"/>
              </a:ext>
            </a:extLst>
          </p:cNvPr>
          <p:cNvSpPr>
            <a:spLocks noGrp="1"/>
          </p:cNvSpPr>
          <p:nvPr>
            <p:ph type="dt" sz="half" idx="10"/>
          </p:nvPr>
        </p:nvSpPr>
        <p:spPr/>
        <p:txBody>
          <a:bodyPr/>
          <a:lstStyle/>
          <a:p>
            <a:fld id="{05B95027-4255-49E7-9841-CD21BCC99996}" type="datetime1">
              <a:rPr lang="en-US" smtClean="0"/>
              <a:t>1/6/2026</a:t>
            </a:fld>
            <a:endParaRPr lang="en-US"/>
          </a:p>
        </p:txBody>
      </p:sp>
      <p:sp>
        <p:nvSpPr>
          <p:cNvPr id="5" name="Footer Placeholder 4">
            <a:extLst>
              <a:ext uri="{FF2B5EF4-FFF2-40B4-BE49-F238E27FC236}">
                <a16:creationId xmlns:a16="http://schemas.microsoft.com/office/drawing/2014/main" id="{50FE207E-070D-4EC8-A44C-21F1815FDAA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15D01D1-C266-4161-A820-C084B980131C}"/>
              </a:ext>
            </a:extLst>
          </p:cNvPr>
          <p:cNvSpPr>
            <a:spLocks noGrp="1"/>
          </p:cNvSpPr>
          <p:nvPr>
            <p:ph type="sldNum" sz="quarter" idx="12"/>
          </p:nvPr>
        </p:nvSpPr>
        <p:spPr/>
        <p:txBody>
          <a:bodyPr/>
          <a:lstStyle/>
          <a:p>
            <a:fld id="{70C12960-6E85-460F-B6E3-5B82CB31AF3D}" type="slidenum">
              <a:rPr lang="en-US" smtClean="0"/>
              <a:t>‹#›</a:t>
            </a:fld>
            <a:endParaRPr lang="en-US"/>
          </a:p>
        </p:txBody>
      </p:sp>
      <p:cxnSp>
        <p:nvCxnSpPr>
          <p:cNvPr id="7" name="Straight Connector 6">
            <a:extLst>
              <a:ext uri="{FF2B5EF4-FFF2-40B4-BE49-F238E27FC236}">
                <a16:creationId xmlns:a16="http://schemas.microsoft.com/office/drawing/2014/main" id="{3230604F-219C-2DEE-830E-27274CC2FE19}"/>
              </a:ext>
              <a:ext uri="{C183D7F6-B498-43B3-948B-1728B52AA6E4}">
                <adec:decorative xmlns:adec="http://schemas.microsoft.com/office/drawing/2017/decorative" val="1"/>
              </a:ext>
            </a:extLst>
          </p:cNvPr>
          <p:cNvCxnSpPr>
            <a:cxnSpLocks/>
          </p:cNvCxnSpPr>
          <p:nvPr/>
        </p:nvCxnSpPr>
        <p:spPr>
          <a:xfrm rot="5400000">
            <a:off x="10872154" y="1192438"/>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0502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8B246-6A68-46BE-9DBD-614FA8CF4E26}"/>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3E47706-8D18-4093-A7C1-F30D7543CE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C7C8FC-AAEA-4AB6-9DB5-2503F58F0E69}"/>
              </a:ext>
            </a:extLst>
          </p:cNvPr>
          <p:cNvSpPr>
            <a:spLocks noGrp="1"/>
          </p:cNvSpPr>
          <p:nvPr>
            <p:ph type="dt" sz="half" idx="10"/>
          </p:nvPr>
        </p:nvSpPr>
        <p:spPr/>
        <p:txBody>
          <a:bodyPr/>
          <a:lstStyle/>
          <a:p>
            <a:fld id="{9F89F774-3FA6-43B8-9241-99959C8FD463}" type="datetime1">
              <a:rPr lang="en-US" smtClean="0"/>
              <a:t>1/6/2026</a:t>
            </a:fld>
            <a:endParaRPr lang="en-US"/>
          </a:p>
        </p:txBody>
      </p:sp>
      <p:sp>
        <p:nvSpPr>
          <p:cNvPr id="5" name="Footer Placeholder 4">
            <a:extLst>
              <a:ext uri="{FF2B5EF4-FFF2-40B4-BE49-F238E27FC236}">
                <a16:creationId xmlns:a16="http://schemas.microsoft.com/office/drawing/2014/main" id="{E8B1616B-3F08-4869-A522-773C38940F6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E030CE6-9124-4B3A-A912-AE16B5C34003}"/>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6107972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1BB59B6-79B9-97F5-AC3B-DF65899D39D8}"/>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C78885-57B2-4930-BD7D-CBF916EDF1C6}"/>
              </a:ext>
            </a:extLst>
          </p:cNvPr>
          <p:cNvSpPr>
            <a:spLocks noGrp="1"/>
          </p:cNvSpPr>
          <p:nvPr>
            <p:ph type="title"/>
          </p:nvPr>
        </p:nvSpPr>
        <p:spPr>
          <a:xfrm>
            <a:off x="640080" y="1291366"/>
            <a:ext cx="9214884" cy="3159974"/>
          </a:xfrm>
        </p:spPr>
        <p:txBody>
          <a:bodyPr anchor="b">
            <a:normAutofit/>
          </a:bodyPr>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BE495E4-2F8B-4CC7-88AC-A312067E60D2}"/>
              </a:ext>
            </a:extLst>
          </p:cNvPr>
          <p:cNvSpPr>
            <a:spLocks noGrp="1"/>
          </p:cNvSpPr>
          <p:nvPr>
            <p:ph type="body" idx="1"/>
          </p:nvPr>
        </p:nvSpPr>
        <p:spPr>
          <a:xfrm>
            <a:off x="640080" y="5018567"/>
            <a:ext cx="7907079" cy="1073889"/>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8585CC9-BAD3-4807-90BB-97DA2D6A6BE2}"/>
              </a:ext>
            </a:extLst>
          </p:cNvPr>
          <p:cNvSpPr>
            <a:spLocks noGrp="1"/>
          </p:cNvSpPr>
          <p:nvPr>
            <p:ph type="dt" sz="half" idx="10"/>
          </p:nvPr>
        </p:nvSpPr>
        <p:spPr/>
        <p:txBody>
          <a:bodyPr/>
          <a:lstStyle/>
          <a:p>
            <a:fld id="{F9504452-5DCC-4FE2-A5C9-8A5EF6714D65}" type="datetime1">
              <a:rPr lang="en-US" smtClean="0"/>
              <a:t>1/6/2026</a:t>
            </a:fld>
            <a:endParaRPr lang="en-US"/>
          </a:p>
        </p:txBody>
      </p:sp>
      <p:sp>
        <p:nvSpPr>
          <p:cNvPr id="5" name="Footer Placeholder 4">
            <a:extLst>
              <a:ext uri="{FF2B5EF4-FFF2-40B4-BE49-F238E27FC236}">
                <a16:creationId xmlns:a16="http://schemas.microsoft.com/office/drawing/2014/main" id="{5F108CEF-165F-4D7E-9666-5CD0156B497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E0EBC3D-3277-4D34-9F67-71040C21E3B3}"/>
              </a:ext>
            </a:extLst>
          </p:cNvPr>
          <p:cNvSpPr>
            <a:spLocks noGrp="1"/>
          </p:cNvSpPr>
          <p:nvPr>
            <p:ph type="sldNum" sz="quarter" idx="12"/>
          </p:nvPr>
        </p:nvSpPr>
        <p:spPr/>
        <p:txBody>
          <a:bodyPr/>
          <a:lstStyle/>
          <a:p>
            <a:fld id="{70C12960-6E85-460F-B6E3-5B82CB31AF3D}" type="slidenum">
              <a:rPr lang="en-US" smtClean="0"/>
              <a:t>‹#›</a:t>
            </a:fld>
            <a:endParaRPr lang="en-US"/>
          </a:p>
        </p:txBody>
      </p:sp>
      <p:cxnSp>
        <p:nvCxnSpPr>
          <p:cNvPr id="7" name="Straight Connector 6">
            <a:extLst>
              <a:ext uri="{FF2B5EF4-FFF2-40B4-BE49-F238E27FC236}">
                <a16:creationId xmlns:a16="http://schemas.microsoft.com/office/drawing/2014/main" id="{FF05EAE5-4812-F718-6D75-9627884180BF}"/>
              </a:ext>
              <a:ext uri="{C183D7F6-B498-43B3-948B-1728B52AA6E4}">
                <adec:decorative xmlns:adec="http://schemas.microsoft.com/office/drawing/2017/decorative" val="1"/>
              </a:ext>
            </a:extLst>
          </p:cNvPr>
          <p:cNvCxnSpPr>
            <a:cxnSpLocks/>
          </p:cNvCxnSpPr>
          <p:nvPr/>
        </p:nvCxnSpPr>
        <p:spPr>
          <a:xfrm>
            <a:off x="716281" y="4715234"/>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0434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77A4-4D01-45B6-9563-0BF13BA72F7C}"/>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EE17E00-96AC-45F0-82B2-9F601E9B93C2}"/>
              </a:ext>
            </a:extLst>
          </p:cNvPr>
          <p:cNvSpPr>
            <a:spLocks noGrp="1"/>
          </p:cNvSpPr>
          <p:nvPr>
            <p:ph sz="half" idx="1"/>
          </p:nvPr>
        </p:nvSpPr>
        <p:spPr>
          <a:xfrm>
            <a:off x="640080" y="2633472"/>
            <a:ext cx="5212080" cy="3566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2BA30CD-95C0-427B-A571-A7D8A53278F4}"/>
              </a:ext>
            </a:extLst>
          </p:cNvPr>
          <p:cNvSpPr>
            <a:spLocks noGrp="1"/>
          </p:cNvSpPr>
          <p:nvPr>
            <p:ph sz="half" idx="2"/>
          </p:nvPr>
        </p:nvSpPr>
        <p:spPr>
          <a:xfrm>
            <a:off x="6318928" y="2633472"/>
            <a:ext cx="5212080" cy="3566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6F67CAC-53E4-44AF-BEAC-8FFB96F05A86}"/>
              </a:ext>
            </a:extLst>
          </p:cNvPr>
          <p:cNvSpPr>
            <a:spLocks noGrp="1"/>
          </p:cNvSpPr>
          <p:nvPr>
            <p:ph type="dt" sz="half" idx="10"/>
          </p:nvPr>
        </p:nvSpPr>
        <p:spPr/>
        <p:txBody>
          <a:bodyPr/>
          <a:lstStyle/>
          <a:p>
            <a:fld id="{E579ABC2-0180-4F3A-A895-A85BC724D472}" type="datetime1">
              <a:rPr lang="en-US" smtClean="0"/>
              <a:t>1/6/2026</a:t>
            </a:fld>
            <a:endParaRPr lang="en-US"/>
          </a:p>
        </p:txBody>
      </p:sp>
      <p:sp>
        <p:nvSpPr>
          <p:cNvPr id="6" name="Footer Placeholder 5">
            <a:extLst>
              <a:ext uri="{FF2B5EF4-FFF2-40B4-BE49-F238E27FC236}">
                <a16:creationId xmlns:a16="http://schemas.microsoft.com/office/drawing/2014/main" id="{083D9F3A-E7F0-45E7-AFA8-0D4A669EC16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C5F008B-58BB-45FF-923F-5909DAB49D34}"/>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5067772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7B549-9E51-42E0-992A-73E775957773}"/>
              </a:ext>
            </a:extLst>
          </p:cNvPr>
          <p:cNvSpPr>
            <a:spLocks noGrp="1"/>
          </p:cNvSpPr>
          <p:nvPr>
            <p:ph type="title"/>
          </p:nvPr>
        </p:nvSpPr>
        <p:spPr>
          <a:xfrm>
            <a:off x="640079" y="1371599"/>
            <a:ext cx="10890929" cy="93975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81A5FDC-7C4B-45FB-8462-E2CE79919F33}"/>
              </a:ext>
            </a:extLst>
          </p:cNvPr>
          <p:cNvSpPr>
            <a:spLocks noGrp="1"/>
          </p:cNvSpPr>
          <p:nvPr>
            <p:ph type="body" idx="1"/>
          </p:nvPr>
        </p:nvSpPr>
        <p:spPr>
          <a:xfrm>
            <a:off x="640079" y="2311352"/>
            <a:ext cx="5212080" cy="69537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D8B686-2E92-45B9-A3D7-9DCAA0C50B36}"/>
              </a:ext>
            </a:extLst>
          </p:cNvPr>
          <p:cNvSpPr>
            <a:spLocks noGrp="1"/>
          </p:cNvSpPr>
          <p:nvPr>
            <p:ph sz="half" idx="2"/>
          </p:nvPr>
        </p:nvSpPr>
        <p:spPr>
          <a:xfrm>
            <a:off x="640079" y="3006725"/>
            <a:ext cx="5212080" cy="31912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86ADB526-4A44-47B6-8D14-93202E590AA7}"/>
              </a:ext>
            </a:extLst>
          </p:cNvPr>
          <p:cNvSpPr>
            <a:spLocks noGrp="1"/>
          </p:cNvSpPr>
          <p:nvPr>
            <p:ph type="body" sz="quarter" idx="3"/>
          </p:nvPr>
        </p:nvSpPr>
        <p:spPr>
          <a:xfrm>
            <a:off x="6318928" y="2311352"/>
            <a:ext cx="5212080" cy="69537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4177CA-5C13-4311-BFD3-B98FBD942DA5}"/>
              </a:ext>
            </a:extLst>
          </p:cNvPr>
          <p:cNvSpPr>
            <a:spLocks noGrp="1"/>
          </p:cNvSpPr>
          <p:nvPr>
            <p:ph sz="quarter" idx="4"/>
          </p:nvPr>
        </p:nvSpPr>
        <p:spPr>
          <a:xfrm>
            <a:off x="6318928" y="3006725"/>
            <a:ext cx="5212080" cy="31912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DEA255A-4CB5-40CA-B756-1AA5E27C20BF}"/>
              </a:ext>
            </a:extLst>
          </p:cNvPr>
          <p:cNvSpPr>
            <a:spLocks noGrp="1"/>
          </p:cNvSpPr>
          <p:nvPr>
            <p:ph type="dt" sz="half" idx="10"/>
          </p:nvPr>
        </p:nvSpPr>
        <p:spPr/>
        <p:txBody>
          <a:bodyPr/>
          <a:lstStyle/>
          <a:p>
            <a:fld id="{6AEEA9BA-4E8F-439E-BEA4-91FBA01E3F5F}" type="datetime1">
              <a:rPr lang="en-US" smtClean="0"/>
              <a:t>1/6/2026</a:t>
            </a:fld>
            <a:endParaRPr lang="en-US"/>
          </a:p>
        </p:txBody>
      </p:sp>
      <p:sp>
        <p:nvSpPr>
          <p:cNvPr id="8" name="Footer Placeholder 7">
            <a:extLst>
              <a:ext uri="{FF2B5EF4-FFF2-40B4-BE49-F238E27FC236}">
                <a16:creationId xmlns:a16="http://schemas.microsoft.com/office/drawing/2014/main" id="{FF3072C4-10F1-49B8-B0BF-69204EDDCFAE}"/>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4A5ACC97-44C1-4887-909B-E6732D3C1FFE}"/>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9348773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7D313-943A-47E0-8A7A-DFFBCC297AB7}"/>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23AC25A7-81C8-4AA1-AD9F-C78A451FDE2E}"/>
              </a:ext>
            </a:extLst>
          </p:cNvPr>
          <p:cNvSpPr>
            <a:spLocks noGrp="1"/>
          </p:cNvSpPr>
          <p:nvPr>
            <p:ph type="dt" sz="half" idx="10"/>
          </p:nvPr>
        </p:nvSpPr>
        <p:spPr/>
        <p:txBody>
          <a:bodyPr/>
          <a:lstStyle/>
          <a:p>
            <a:fld id="{BE15BF18-0007-481C-AA29-413124BC3EE7}" type="datetime1">
              <a:rPr lang="en-US" smtClean="0"/>
              <a:t>1/6/2026</a:t>
            </a:fld>
            <a:endParaRPr lang="en-US"/>
          </a:p>
        </p:txBody>
      </p:sp>
      <p:sp>
        <p:nvSpPr>
          <p:cNvPr id="4" name="Footer Placeholder 3">
            <a:extLst>
              <a:ext uri="{FF2B5EF4-FFF2-40B4-BE49-F238E27FC236}">
                <a16:creationId xmlns:a16="http://schemas.microsoft.com/office/drawing/2014/main" id="{6EF54740-6022-46B2-9C55-B60E9651684F}"/>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089497C9-6B5E-46D6-8FE9-0A5E0CF7F95B}"/>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174201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149F9F0F-FB8C-5565-247C-BDCC156B5CAF}"/>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a:extLst>
              <a:ext uri="{FF2B5EF4-FFF2-40B4-BE49-F238E27FC236}">
                <a16:creationId xmlns:a16="http://schemas.microsoft.com/office/drawing/2014/main" id="{92740D3C-270A-401A-810C-2F86BBBB87D4}"/>
              </a:ext>
            </a:extLst>
          </p:cNvPr>
          <p:cNvSpPr>
            <a:spLocks noGrp="1"/>
          </p:cNvSpPr>
          <p:nvPr>
            <p:ph type="dt" sz="half" idx="10"/>
          </p:nvPr>
        </p:nvSpPr>
        <p:spPr/>
        <p:txBody>
          <a:bodyPr/>
          <a:lstStyle/>
          <a:p>
            <a:fld id="{09BE9870-3748-43AD-B547-02A075CB4A1D}" type="datetime1">
              <a:rPr lang="en-US" smtClean="0"/>
              <a:t>1/6/2026</a:t>
            </a:fld>
            <a:endParaRPr lang="en-US"/>
          </a:p>
        </p:txBody>
      </p:sp>
      <p:sp>
        <p:nvSpPr>
          <p:cNvPr id="3" name="Footer Placeholder 2">
            <a:extLst>
              <a:ext uri="{FF2B5EF4-FFF2-40B4-BE49-F238E27FC236}">
                <a16:creationId xmlns:a16="http://schemas.microsoft.com/office/drawing/2014/main" id="{DDCBE9F8-1765-4F36-A4DE-1DB136025AC9}"/>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7790CF9E-A6C6-4873-ADBE-7A2939319E58}"/>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9909273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8CDF8-00AD-4441-A6D5-9D7A659EB6C0}"/>
              </a:ext>
            </a:extLst>
          </p:cNvPr>
          <p:cNvSpPr>
            <a:spLocks noGrp="1"/>
          </p:cNvSpPr>
          <p:nvPr>
            <p:ph type="title"/>
          </p:nvPr>
        </p:nvSpPr>
        <p:spPr>
          <a:xfrm>
            <a:off x="640080" y="1371600"/>
            <a:ext cx="3859397" cy="1451723"/>
          </a:xfrm>
        </p:spPr>
        <p:txBody>
          <a:bodyPr anchor="t">
            <a:normAutofit/>
          </a:bodyPr>
          <a:lstStyle>
            <a:lvl1pPr>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8C330AF-CB7E-420A-AE8A-E02E90325885}"/>
              </a:ext>
            </a:extLst>
          </p:cNvPr>
          <p:cNvSpPr>
            <a:spLocks noGrp="1"/>
          </p:cNvSpPr>
          <p:nvPr>
            <p:ph idx="1"/>
          </p:nvPr>
        </p:nvSpPr>
        <p:spPr>
          <a:xfrm>
            <a:off x="4936519" y="1031001"/>
            <a:ext cx="6594490" cy="516636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F43257AD-2422-4CDA-9C55-700F4B5BF251}"/>
              </a:ext>
            </a:extLst>
          </p:cNvPr>
          <p:cNvSpPr>
            <a:spLocks noGrp="1"/>
          </p:cNvSpPr>
          <p:nvPr>
            <p:ph type="body" sz="half" idx="2"/>
          </p:nvPr>
        </p:nvSpPr>
        <p:spPr>
          <a:xfrm>
            <a:off x="640080" y="2972168"/>
            <a:ext cx="3859397" cy="322682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1B7454-C1CC-46F2-A6FB-1FE786C48F49}"/>
              </a:ext>
            </a:extLst>
          </p:cNvPr>
          <p:cNvSpPr>
            <a:spLocks noGrp="1"/>
          </p:cNvSpPr>
          <p:nvPr>
            <p:ph type="dt" sz="half" idx="10"/>
          </p:nvPr>
        </p:nvSpPr>
        <p:spPr/>
        <p:txBody>
          <a:bodyPr/>
          <a:lstStyle/>
          <a:p>
            <a:fld id="{558E7897-33C5-4F1A-9307-D068E37F3DC7}" type="datetime1">
              <a:rPr lang="en-US" smtClean="0"/>
              <a:t>1/6/2026</a:t>
            </a:fld>
            <a:endParaRPr lang="en-US"/>
          </a:p>
        </p:txBody>
      </p:sp>
      <p:sp>
        <p:nvSpPr>
          <p:cNvPr id="6" name="Footer Placeholder 5">
            <a:extLst>
              <a:ext uri="{FF2B5EF4-FFF2-40B4-BE49-F238E27FC236}">
                <a16:creationId xmlns:a16="http://schemas.microsoft.com/office/drawing/2014/main" id="{49077DBE-6CC7-421B-AB5E-341E20BD922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D6EAB8F-7526-4CDB-B782-FAD8B3E70B0A}"/>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41167129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1647F-5A61-44C9-81DC-331C9AE5DDAE}"/>
              </a:ext>
            </a:extLst>
          </p:cNvPr>
          <p:cNvSpPr>
            <a:spLocks noGrp="1"/>
          </p:cNvSpPr>
          <p:nvPr>
            <p:ph type="title"/>
          </p:nvPr>
        </p:nvSpPr>
        <p:spPr>
          <a:xfrm>
            <a:off x="640080" y="1371600"/>
            <a:ext cx="3859397" cy="1451723"/>
          </a:xfrm>
        </p:spPr>
        <p:txBody>
          <a:bodyPr anchor="t">
            <a:normAutofit/>
          </a:bodyPr>
          <a:lstStyle>
            <a:lvl1pPr>
              <a:defRPr sz="36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1627A0F-F1B8-49BE-A0FF-7FE16E3BDCC1}"/>
              </a:ext>
            </a:extLst>
          </p:cNvPr>
          <p:cNvSpPr>
            <a:spLocks noGrp="1"/>
          </p:cNvSpPr>
          <p:nvPr>
            <p:ph type="pic" idx="1"/>
          </p:nvPr>
        </p:nvSpPr>
        <p:spPr>
          <a:xfrm>
            <a:off x="4937760" y="1033271"/>
            <a:ext cx="6592824" cy="51663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C86D1BD6-1519-4431-9FAF-7D4F4129972C}"/>
              </a:ext>
            </a:extLst>
          </p:cNvPr>
          <p:cNvSpPr>
            <a:spLocks noGrp="1"/>
          </p:cNvSpPr>
          <p:nvPr>
            <p:ph type="body" sz="half" idx="2"/>
          </p:nvPr>
        </p:nvSpPr>
        <p:spPr>
          <a:xfrm>
            <a:off x="640080" y="2972167"/>
            <a:ext cx="3859397" cy="322682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A587A0-353B-42C2-BA96-B1ADEDF642BE}"/>
              </a:ext>
            </a:extLst>
          </p:cNvPr>
          <p:cNvSpPr>
            <a:spLocks noGrp="1"/>
          </p:cNvSpPr>
          <p:nvPr>
            <p:ph type="dt" sz="half" idx="10"/>
          </p:nvPr>
        </p:nvSpPr>
        <p:spPr/>
        <p:txBody>
          <a:bodyPr/>
          <a:lstStyle/>
          <a:p>
            <a:fld id="{82E171BA-CC09-47C8-A6DF-F5C5CB59CEEC}" type="datetime1">
              <a:rPr lang="en-US" smtClean="0"/>
              <a:t>1/6/2026</a:t>
            </a:fld>
            <a:endParaRPr lang="en-US"/>
          </a:p>
        </p:txBody>
      </p:sp>
      <p:sp>
        <p:nvSpPr>
          <p:cNvPr id="6" name="Footer Placeholder 5">
            <a:extLst>
              <a:ext uri="{FF2B5EF4-FFF2-40B4-BE49-F238E27FC236}">
                <a16:creationId xmlns:a16="http://schemas.microsoft.com/office/drawing/2014/main" id="{44D5A88E-3957-4B76-B1BE-4164029217B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5F7C5FD-E56A-4C66-8F23-087F95A2FD0E}"/>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453776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B4E786-7636-4278-8595-D365D28A796A}"/>
              </a:ext>
            </a:extLst>
          </p:cNvPr>
          <p:cNvSpPr>
            <a:spLocks noGrp="1"/>
          </p:cNvSpPr>
          <p:nvPr>
            <p:ph type="title"/>
          </p:nvPr>
        </p:nvSpPr>
        <p:spPr>
          <a:xfrm>
            <a:off x="640079" y="1371601"/>
            <a:ext cx="10890929" cy="109728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A740849-7059-4C70-992B-5304D2EE9BAB}"/>
              </a:ext>
            </a:extLst>
          </p:cNvPr>
          <p:cNvSpPr>
            <a:spLocks noGrp="1"/>
          </p:cNvSpPr>
          <p:nvPr>
            <p:ph type="body" idx="1"/>
          </p:nvPr>
        </p:nvSpPr>
        <p:spPr>
          <a:xfrm>
            <a:off x="640080" y="2633472"/>
            <a:ext cx="10890928" cy="35661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09FEBF6-CEA6-4332-87B3-697807571C84}"/>
              </a:ext>
            </a:extLst>
          </p:cNvPr>
          <p:cNvSpPr>
            <a:spLocks noGrp="1"/>
          </p:cNvSpPr>
          <p:nvPr>
            <p:ph type="dt" sz="half" idx="2"/>
          </p:nvPr>
        </p:nvSpPr>
        <p:spPr>
          <a:xfrm>
            <a:off x="640080" y="6356350"/>
            <a:ext cx="2743200" cy="365125"/>
          </a:xfrm>
          <a:prstGeom prst="rect">
            <a:avLst/>
          </a:prstGeom>
        </p:spPr>
        <p:txBody>
          <a:bodyPr vert="horz" lIns="91440" tIns="45720" rIns="91440" bIns="45720" rtlCol="0" anchor="ctr"/>
          <a:lstStyle>
            <a:lvl1pPr algn="l">
              <a:defRPr sz="900" b="1" cap="all" spc="300" baseline="0">
                <a:solidFill>
                  <a:schemeClr val="tx1"/>
                </a:solidFill>
              </a:defRPr>
            </a:lvl1pPr>
          </a:lstStyle>
          <a:p>
            <a:fld id="{7DA38F49-B3E2-4BF0-BEC7-C30D34ABBB8D}" type="datetime1">
              <a:rPr lang="en-US" smtClean="0"/>
              <a:t>1/6/2026</a:t>
            </a:fld>
            <a:endParaRPr lang="en-US"/>
          </a:p>
        </p:txBody>
      </p:sp>
      <p:sp>
        <p:nvSpPr>
          <p:cNvPr id="5" name="Footer Placeholder 4">
            <a:extLst>
              <a:ext uri="{FF2B5EF4-FFF2-40B4-BE49-F238E27FC236}">
                <a16:creationId xmlns:a16="http://schemas.microsoft.com/office/drawing/2014/main" id="{BC6BAF94-621C-43E1-BA0C-410A6899031B}"/>
              </a:ext>
            </a:extLst>
          </p:cNvPr>
          <p:cNvSpPr>
            <a:spLocks noGrp="1"/>
          </p:cNvSpPr>
          <p:nvPr>
            <p:ph type="ftr" sz="quarter" idx="3"/>
          </p:nvPr>
        </p:nvSpPr>
        <p:spPr>
          <a:xfrm>
            <a:off x="6767622" y="6356350"/>
            <a:ext cx="4040373" cy="365125"/>
          </a:xfrm>
          <a:prstGeom prst="rect">
            <a:avLst/>
          </a:prstGeom>
        </p:spPr>
        <p:txBody>
          <a:bodyPr vert="horz" lIns="91440" tIns="45720" rIns="91440" bIns="45720" rtlCol="0" anchor="ctr"/>
          <a:lstStyle>
            <a:lvl1pPr algn="r">
              <a:defRPr sz="900" b="1" cap="all" spc="300" baseline="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137D19E5-9E16-48C9-AAE2-0C70679A8D7B}"/>
              </a:ext>
            </a:extLst>
          </p:cNvPr>
          <p:cNvSpPr>
            <a:spLocks noGrp="1"/>
          </p:cNvSpPr>
          <p:nvPr>
            <p:ph type="sldNum" sz="quarter" idx="4"/>
          </p:nvPr>
        </p:nvSpPr>
        <p:spPr>
          <a:xfrm>
            <a:off x="10807995" y="6356350"/>
            <a:ext cx="723014" cy="365125"/>
          </a:xfrm>
          <a:prstGeom prst="rect">
            <a:avLst/>
          </a:prstGeom>
        </p:spPr>
        <p:txBody>
          <a:bodyPr vert="horz" lIns="91440" tIns="45720" rIns="91440" bIns="45720" rtlCol="0" anchor="ctr"/>
          <a:lstStyle>
            <a:lvl1pPr algn="r">
              <a:defRPr sz="900" b="1" cap="all" spc="300" baseline="0">
                <a:solidFill>
                  <a:schemeClr val="tx1"/>
                </a:solidFill>
              </a:defRPr>
            </a:lvl1pPr>
          </a:lstStyle>
          <a:p>
            <a:fld id="{70C12960-6E85-460F-B6E3-5B82CB31AF3D}" type="slidenum">
              <a:rPr lang="en-US" smtClean="0"/>
              <a:t>‹#›</a:t>
            </a:fld>
            <a:endParaRPr lang="en-US"/>
          </a:p>
        </p:txBody>
      </p:sp>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p:cNvCxnSpPr>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3105229"/>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sldNum="0" hdr="0" ftr="0" dt="0"/>
  <p:txStyles>
    <p:titleStyle>
      <a:lvl1pPr algn="l" defTabSz="914400" rtl="0" eaLnBrk="1" latinLnBrk="0" hangingPunct="1">
        <a:lnSpc>
          <a:spcPct val="10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13.xml.rels><?xml version="1.0" encoding="UTF-8" standalone="yes"?>
<Relationships xmlns="http://schemas.openxmlformats.org/package/2006/relationships"><Relationship Id="rId8" Type="http://schemas.openxmlformats.org/officeDocument/2006/relationships/image" Target="../media/image49.jpeg"/><Relationship Id="rId3" Type="http://schemas.openxmlformats.org/officeDocument/2006/relationships/image" Target="../media/image1.jpeg"/><Relationship Id="rId7" Type="http://schemas.openxmlformats.org/officeDocument/2006/relationships/image" Target="../media/image48.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image" Target="../media/image50.pn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3.sv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1.jpeg"/><Relationship Id="rId7" Type="http://schemas.openxmlformats.org/officeDocument/2006/relationships/image" Target="../media/image55.sv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svg"/><Relationship Id="rId10" Type="http://schemas.openxmlformats.org/officeDocument/2006/relationships/image" Target="../media/image58.png"/><Relationship Id="rId4" Type="http://schemas.openxmlformats.org/officeDocument/2006/relationships/image" Target="../media/image52.png"/><Relationship Id="rId9" Type="http://schemas.openxmlformats.org/officeDocument/2006/relationships/image" Target="../media/image57.sv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62.png"/><Relationship Id="rId4" Type="http://schemas.openxmlformats.org/officeDocument/2006/relationships/image" Target="../media/image61.pn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jpe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png"/></Relationships>
</file>

<file path=ppt/slides/_rels/slide21.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1.jpeg"/><Relationship Id="rId7" Type="http://schemas.openxmlformats.org/officeDocument/2006/relationships/image" Target="../media/image55.svg"/><Relationship Id="rId12" Type="http://schemas.openxmlformats.org/officeDocument/2006/relationships/image" Target="../media/image67.jp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54.png"/><Relationship Id="rId11" Type="http://schemas.openxmlformats.org/officeDocument/2006/relationships/image" Target="../media/image66.png"/><Relationship Id="rId5" Type="http://schemas.openxmlformats.org/officeDocument/2006/relationships/image" Target="../media/image53.svg"/><Relationship Id="rId10" Type="http://schemas.openxmlformats.org/officeDocument/2006/relationships/image" Target="../media/image65.png"/><Relationship Id="rId4" Type="http://schemas.openxmlformats.org/officeDocument/2006/relationships/image" Target="../media/image52.png"/><Relationship Id="rId9" Type="http://schemas.openxmlformats.org/officeDocument/2006/relationships/image" Target="../media/image57.svg"/></Relationships>
</file>

<file path=ppt/slides/_rels/slide22.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1.jpeg"/><Relationship Id="rId7" Type="http://schemas.openxmlformats.org/officeDocument/2006/relationships/image" Target="../media/image55.svg"/><Relationship Id="rId12" Type="http://schemas.openxmlformats.org/officeDocument/2006/relationships/image" Target="../media/image70.jp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54.png"/><Relationship Id="rId11" Type="http://schemas.openxmlformats.org/officeDocument/2006/relationships/image" Target="../media/image69.jpeg"/><Relationship Id="rId5" Type="http://schemas.openxmlformats.org/officeDocument/2006/relationships/image" Target="../media/image53.svg"/><Relationship Id="rId10" Type="http://schemas.openxmlformats.org/officeDocument/2006/relationships/image" Target="../media/image68.png"/><Relationship Id="rId4" Type="http://schemas.openxmlformats.org/officeDocument/2006/relationships/image" Target="../media/image52.png"/><Relationship Id="rId9" Type="http://schemas.openxmlformats.org/officeDocument/2006/relationships/image" Target="../media/image57.svg"/></Relationships>
</file>

<file path=ppt/slides/_rels/slide23.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1.jpeg"/><Relationship Id="rId7" Type="http://schemas.openxmlformats.org/officeDocument/2006/relationships/image" Target="../media/image55.svg"/><Relationship Id="rId12" Type="http://schemas.openxmlformats.org/officeDocument/2006/relationships/image" Target="../media/image73.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54.png"/><Relationship Id="rId11" Type="http://schemas.openxmlformats.org/officeDocument/2006/relationships/image" Target="../media/image72.jpg"/><Relationship Id="rId5" Type="http://schemas.openxmlformats.org/officeDocument/2006/relationships/image" Target="../media/image53.svg"/><Relationship Id="rId10" Type="http://schemas.openxmlformats.org/officeDocument/2006/relationships/image" Target="../media/image71.png"/><Relationship Id="rId4" Type="http://schemas.openxmlformats.org/officeDocument/2006/relationships/image" Target="../media/image52.png"/><Relationship Id="rId9" Type="http://schemas.openxmlformats.org/officeDocument/2006/relationships/image" Target="../media/image57.svg"/></Relationships>
</file>

<file path=ppt/slides/_rels/slide24.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77.png"/><Relationship Id="rId3" Type="http://schemas.openxmlformats.org/officeDocument/2006/relationships/image" Target="../media/image1.jpeg"/><Relationship Id="rId7" Type="http://schemas.openxmlformats.org/officeDocument/2006/relationships/image" Target="../media/image55.svg"/><Relationship Id="rId12" Type="http://schemas.openxmlformats.org/officeDocument/2006/relationships/image" Target="../media/image76.jpe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54.png"/><Relationship Id="rId11" Type="http://schemas.openxmlformats.org/officeDocument/2006/relationships/image" Target="../media/image75.jpeg"/><Relationship Id="rId5" Type="http://schemas.openxmlformats.org/officeDocument/2006/relationships/image" Target="../media/image53.svg"/><Relationship Id="rId10" Type="http://schemas.openxmlformats.org/officeDocument/2006/relationships/image" Target="../media/image74.jpeg"/><Relationship Id="rId4" Type="http://schemas.openxmlformats.org/officeDocument/2006/relationships/image" Target="../media/image52.png"/><Relationship Id="rId9" Type="http://schemas.openxmlformats.org/officeDocument/2006/relationships/image" Target="../media/image57.svg"/></Relationships>
</file>

<file path=ppt/slides/_rels/slide2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3.sv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image" Target="../media/image1.jpeg"/><Relationship Id="rId7" Type="http://schemas.openxmlformats.org/officeDocument/2006/relationships/image" Target="../media/image17.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6.JPG"/><Relationship Id="rId5" Type="http://schemas.openxmlformats.org/officeDocument/2006/relationships/image" Target="../media/image15.JPG"/><Relationship Id="rId4" Type="http://schemas.openxmlformats.org/officeDocument/2006/relationships/image" Target="../media/image14.jpeg"/><Relationship Id="rId9" Type="http://schemas.openxmlformats.org/officeDocument/2006/relationships/image" Target="../media/image19.jpe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jpg"/><Relationship Id="rId4" Type="http://schemas.openxmlformats.org/officeDocument/2006/relationships/image" Target="../media/image20.jpg"/></Relationships>
</file>

<file path=ppt/slides/_rels/slide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jpeg"/><Relationship Id="rId7" Type="http://schemas.openxmlformats.org/officeDocument/2006/relationships/image" Target="../media/image26.sv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sv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sv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7.jpg"/><Relationship Id="rId4" Type="http://schemas.openxmlformats.org/officeDocument/2006/relationships/image" Target="../media/image36.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randview Display"/>
              <a:ea typeface="+mn-ea"/>
              <a:cs typeface="+mn-cs"/>
            </a:endParaRPr>
          </a:p>
        </p:txBody>
      </p:sp>
      <p:pic>
        <p:nvPicPr>
          <p:cNvPr id="4" name="Picture 3" descr="A blue abstract watercolor pattern on a white background">
            <a:extLst>
              <a:ext uri="{FF2B5EF4-FFF2-40B4-BE49-F238E27FC236}">
                <a16:creationId xmlns:a16="http://schemas.microsoft.com/office/drawing/2014/main" id="{A79641C2-94C7-0BF4-A99B-D86351CB2127}"/>
              </a:ext>
            </a:extLst>
          </p:cNvPr>
          <p:cNvPicPr>
            <a:picLocks noChangeAspect="1"/>
          </p:cNvPicPr>
          <p:nvPr/>
        </p:nvPicPr>
        <p:blipFill>
          <a:blip r:embed="rId3"/>
          <a:srcRect t="7561" b="8170"/>
          <a:stretch>
            <a:fillRect/>
          </a:stretch>
        </p:blipFill>
        <p:spPr>
          <a:xfrm>
            <a:off x="20" y="10"/>
            <a:ext cx="12191979" cy="6857990"/>
          </a:xfrm>
          <a:prstGeom prst="rect">
            <a:avLst/>
          </a:prstGeom>
        </p:spPr>
      </p:pic>
      <p:sp>
        <p:nvSpPr>
          <p:cNvPr id="11" name="Rectangle 10">
            <a:extLst>
              <a:ext uri="{FF2B5EF4-FFF2-40B4-BE49-F238E27FC236}">
                <a16:creationId xmlns:a16="http://schemas.microsoft.com/office/drawing/2014/main" id="{05DEC45B-BA77-21C0-3869-05DE7C923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1152940"/>
          </a:xfrm>
          <a:prstGeom prst="rect">
            <a:avLst/>
          </a:prstGeom>
          <a:solidFill>
            <a:schemeClr val="bg1">
              <a:alpha val="2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2" name="Title 1">
            <a:extLst>
              <a:ext uri="{FF2B5EF4-FFF2-40B4-BE49-F238E27FC236}">
                <a16:creationId xmlns:a16="http://schemas.microsoft.com/office/drawing/2014/main" id="{2937AB8D-609E-EF0D-E68C-A6C88A50F662}"/>
              </a:ext>
            </a:extLst>
          </p:cNvPr>
          <p:cNvSpPr>
            <a:spLocks noGrp="1"/>
          </p:cNvSpPr>
          <p:nvPr>
            <p:ph type="ctrTitle"/>
          </p:nvPr>
        </p:nvSpPr>
        <p:spPr>
          <a:xfrm>
            <a:off x="357809" y="159031"/>
            <a:ext cx="11716202" cy="870008"/>
          </a:xfrm>
        </p:spPr>
        <p:txBody>
          <a:bodyPr anchor="ctr">
            <a:normAutofit/>
          </a:bodyPr>
          <a:lstStyle/>
          <a:p>
            <a:r>
              <a:rPr lang="en-US" sz="4800" b="0" dirty="0">
                <a:solidFill>
                  <a:srgbClr val="FFFFFF"/>
                </a:solidFill>
                <a:latin typeface="Verdana" panose="020B0604030504040204" pitchFamily="34" charset="0"/>
                <a:ea typeface="Verdana" panose="020B0604030504040204" pitchFamily="34" charset="0"/>
              </a:rPr>
              <a:t>ASHE Back-to-Basics | Drainage</a:t>
            </a:r>
          </a:p>
        </p:txBody>
      </p:sp>
      <p:cxnSp>
        <p:nvCxnSpPr>
          <p:cNvPr id="7" name="Straight Connector 6">
            <a:extLst>
              <a:ext uri="{FF2B5EF4-FFF2-40B4-BE49-F238E27FC236}">
                <a16:creationId xmlns:a16="http://schemas.microsoft.com/office/drawing/2014/main" id="{6E25B8EB-C8DD-E579-2093-D182FC5B0F4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560574" y="576072"/>
            <a:ext cx="1152144"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5" name="Subtitle 84">
            <a:extLst>
              <a:ext uri="{FF2B5EF4-FFF2-40B4-BE49-F238E27FC236}">
                <a16:creationId xmlns:a16="http://schemas.microsoft.com/office/drawing/2014/main" id="{72C37F59-496D-C18F-668C-E0C710BADF1E}"/>
              </a:ext>
            </a:extLst>
          </p:cNvPr>
          <p:cNvSpPr>
            <a:spLocks noGrp="1"/>
          </p:cNvSpPr>
          <p:nvPr>
            <p:ph type="subTitle" idx="1"/>
          </p:nvPr>
        </p:nvSpPr>
        <p:spPr>
          <a:xfrm>
            <a:off x="357809" y="1503679"/>
            <a:ext cx="6675120" cy="5011421"/>
          </a:xfrm>
        </p:spPr>
        <p:txBody>
          <a:bodyPr anchor="t">
            <a:normAutofit/>
          </a:bodyPr>
          <a:lstStyle/>
          <a:p>
            <a:r>
              <a:rPr lang="en-US" sz="2000" dirty="0">
                <a:latin typeface="Verdana" panose="020B0604030504040204" pitchFamily="34" charset="0"/>
                <a:ea typeface="Verdana" panose="020B0604030504040204" pitchFamily="34" charset="0"/>
              </a:rPr>
              <a:t>Speaker: Matt </a:t>
            </a:r>
            <a:r>
              <a:rPr lang="en-US" sz="2000" dirty="0" err="1">
                <a:latin typeface="Verdana" panose="020B0604030504040204" pitchFamily="34" charset="0"/>
                <a:ea typeface="Verdana" panose="020B0604030504040204" pitchFamily="34" charset="0"/>
              </a:rPr>
              <a:t>burlew</a:t>
            </a:r>
            <a:r>
              <a:rPr lang="en-US" sz="2000" dirty="0">
                <a:latin typeface="Verdana" panose="020B0604030504040204" pitchFamily="34" charset="0"/>
                <a:ea typeface="Verdana" panose="020B0604030504040204" pitchFamily="34" charset="0"/>
              </a:rPr>
              <a:t>, pe</a:t>
            </a:r>
          </a:p>
          <a:p>
            <a:endParaRPr lang="en-US" sz="2000" dirty="0">
              <a:latin typeface="Verdana" panose="020B0604030504040204" pitchFamily="34" charset="0"/>
              <a:ea typeface="Verdana" panose="020B0604030504040204" pitchFamily="34" charset="0"/>
            </a:endParaRPr>
          </a:p>
          <a:p>
            <a:endParaRPr lang="en-US" sz="2000" dirty="0">
              <a:latin typeface="Verdana" panose="020B0604030504040204" pitchFamily="34" charset="0"/>
              <a:ea typeface="Verdana" panose="020B0604030504040204" pitchFamily="34" charset="0"/>
            </a:endParaRPr>
          </a:p>
          <a:p>
            <a:endParaRPr lang="en-US" sz="2000" dirty="0">
              <a:latin typeface="Verdana" panose="020B0604030504040204" pitchFamily="34" charset="0"/>
              <a:ea typeface="Verdana" panose="020B0604030504040204" pitchFamily="34" charset="0"/>
            </a:endParaRPr>
          </a:p>
          <a:p>
            <a:endParaRPr lang="en-US" sz="2000" dirty="0">
              <a:latin typeface="Verdana" panose="020B0604030504040204" pitchFamily="34" charset="0"/>
              <a:ea typeface="Verdana" panose="020B0604030504040204" pitchFamily="34" charset="0"/>
            </a:endParaRPr>
          </a:p>
          <a:p>
            <a:endParaRPr lang="en-US" sz="2000" dirty="0">
              <a:latin typeface="Verdana" panose="020B0604030504040204" pitchFamily="34" charset="0"/>
              <a:ea typeface="Verdana" panose="020B0604030504040204" pitchFamily="34" charset="0"/>
            </a:endParaRPr>
          </a:p>
          <a:p>
            <a:r>
              <a:rPr lang="en-US" sz="2000" dirty="0">
                <a:latin typeface="Verdana" panose="020B0604030504040204" pitchFamily="34" charset="0"/>
                <a:ea typeface="Verdana" panose="020B0604030504040204" pitchFamily="34" charset="0"/>
              </a:rPr>
              <a:t>Wilson Consulting Group, PC</a:t>
            </a:r>
          </a:p>
          <a:p>
            <a:r>
              <a:rPr lang="en-US" sz="2000" dirty="0">
                <a:latin typeface="Verdana" panose="020B0604030504040204" pitchFamily="34" charset="0"/>
                <a:ea typeface="Verdana" panose="020B0604030504040204" pitchFamily="34" charset="0"/>
              </a:rPr>
              <a:t>MattB@WilsonEP.com</a:t>
            </a:r>
          </a:p>
          <a:p>
            <a:r>
              <a:rPr lang="en-US" sz="2000" dirty="0">
                <a:latin typeface="Verdana" panose="020B0604030504040204" pitchFamily="34" charset="0"/>
                <a:ea typeface="Verdana" panose="020B0604030504040204" pitchFamily="34" charset="0"/>
              </a:rPr>
              <a:t>717-553-0976</a:t>
            </a:r>
          </a:p>
          <a:p>
            <a:endParaRPr lang="en-US" sz="2000" dirty="0">
              <a:latin typeface="Verdana" panose="020B0604030504040204" pitchFamily="34" charset="0"/>
              <a:ea typeface="Verdana" panose="020B0604030504040204" pitchFamily="34" charset="0"/>
            </a:endParaRPr>
          </a:p>
          <a:p>
            <a:endParaRPr lang="en-US" sz="2000" dirty="0">
              <a:latin typeface="Verdana" panose="020B0604030504040204" pitchFamily="34" charset="0"/>
              <a:ea typeface="Verdana" panose="020B0604030504040204" pitchFamily="34" charset="0"/>
            </a:endParaRPr>
          </a:p>
          <a:p>
            <a:endParaRPr lang="en-US" sz="2000" dirty="0">
              <a:latin typeface="Verdana" panose="020B0604030504040204" pitchFamily="34" charset="0"/>
              <a:ea typeface="Verdana" panose="020B0604030504040204" pitchFamily="34" charset="0"/>
            </a:endParaRPr>
          </a:p>
        </p:txBody>
      </p:sp>
      <p:pic>
        <p:nvPicPr>
          <p:cNvPr id="91" name="Picture 90" descr="A person wearing glasses and a white shirt&#10;&#10;AI-generated content may be incorrect.">
            <a:extLst>
              <a:ext uri="{FF2B5EF4-FFF2-40B4-BE49-F238E27FC236}">
                <a16:creationId xmlns:a16="http://schemas.microsoft.com/office/drawing/2014/main" id="{93260353-EB37-9D96-285C-BC1FAA6945FF}"/>
              </a:ext>
            </a:extLst>
          </p:cNvPr>
          <p:cNvPicPr>
            <a:picLocks noChangeAspect="1"/>
          </p:cNvPicPr>
          <p:nvPr/>
        </p:nvPicPr>
        <p:blipFill>
          <a:blip r:embed="rId4">
            <a:extLst>
              <a:ext uri="{28A0092B-C50C-407E-A947-70E740481C1C}">
                <a14:useLocalDpi xmlns:a14="http://schemas.microsoft.com/office/drawing/2010/main" val="0"/>
              </a:ext>
            </a:extLst>
          </a:blip>
          <a:srcRect l="533" t="14819" r="1008" b="11242"/>
          <a:stretch>
            <a:fillRect/>
          </a:stretch>
        </p:blipFill>
        <p:spPr>
          <a:xfrm>
            <a:off x="357808" y="2176670"/>
            <a:ext cx="2282826" cy="2286000"/>
          </a:xfrm>
          <a:prstGeom prst="ellipse">
            <a:avLst/>
          </a:prstGeom>
          <a:effectLst>
            <a:outerShdw blurRad="63500" sx="102000" sy="102000" algn="ctr" rotWithShape="0">
              <a:prstClr val="black">
                <a:alpha val="40000"/>
              </a:prstClr>
            </a:outerShdw>
          </a:effectLst>
        </p:spPr>
      </p:pic>
      <p:pic>
        <p:nvPicPr>
          <p:cNvPr id="92" name="Picture 2">
            <a:extLst>
              <a:ext uri="{FF2B5EF4-FFF2-40B4-BE49-F238E27FC236}">
                <a16:creationId xmlns:a16="http://schemas.microsoft.com/office/drawing/2014/main" id="{D3FCE8FD-EDBD-F8AC-D028-905D57D7CD1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15708" y="5909366"/>
            <a:ext cx="5520416" cy="7467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569920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B14C0F5-AFBB-6E01-36F9-5A3B85FD118D}"/>
            </a:ext>
          </a:extLst>
        </p:cNvPr>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4BAB942B-6EFB-1750-2301-533077F4C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pic>
        <p:nvPicPr>
          <p:cNvPr id="5" name="Picture 4" descr="A blue abstract watercolor pattern on a white background">
            <a:extLst>
              <a:ext uri="{FF2B5EF4-FFF2-40B4-BE49-F238E27FC236}">
                <a16:creationId xmlns:a16="http://schemas.microsoft.com/office/drawing/2014/main" id="{536F0CE8-5F18-FD40-8F6B-3264ED5D6F03}"/>
              </a:ext>
            </a:extLst>
          </p:cNvPr>
          <p:cNvPicPr>
            <a:picLocks noChangeAspect="1"/>
          </p:cNvPicPr>
          <p:nvPr/>
        </p:nvPicPr>
        <p:blipFill>
          <a:blip r:embed="rId3">
            <a:alphaModFix amt="70000"/>
          </a:blip>
          <a:srcRect l="70035" t="7561" r="-1" b="8170"/>
          <a:stretch>
            <a:fillRect/>
          </a:stretch>
        </p:blipFill>
        <p:spPr>
          <a:xfrm>
            <a:off x="0" y="10"/>
            <a:ext cx="3653493" cy="6857990"/>
          </a:xfrm>
          <a:prstGeom prst="rect">
            <a:avLst/>
          </a:prstGeom>
        </p:spPr>
      </p:pic>
      <p:cxnSp>
        <p:nvCxnSpPr>
          <p:cNvPr id="7" name="Straight Connector 6">
            <a:extLst>
              <a:ext uri="{FF2B5EF4-FFF2-40B4-BE49-F238E27FC236}">
                <a16:creationId xmlns:a16="http://schemas.microsoft.com/office/drawing/2014/main" id="{BB99070D-86DF-48EF-11D1-9DDA7452BEFC}"/>
              </a:ext>
            </a:extLst>
          </p:cNvPr>
          <p:cNvCxnSpPr/>
          <p:nvPr/>
        </p:nvCxnSpPr>
        <p:spPr>
          <a:xfrm>
            <a:off x="378016" y="1935672"/>
            <a:ext cx="978408" cy="0"/>
          </a:xfrm>
          <a:prstGeom prst="line">
            <a:avLst/>
          </a:prstGeom>
          <a:ln w="76200">
            <a:solidFill>
              <a:srgbClr val="1973EB"/>
            </a:solidFill>
          </a:ln>
        </p:spPr>
        <p:style>
          <a:lnRef idx="3">
            <a:schemeClr val="accent1"/>
          </a:lnRef>
          <a:fillRef idx="0">
            <a:schemeClr val="accent1"/>
          </a:fillRef>
          <a:effectRef idx="2">
            <a:schemeClr val="accent1"/>
          </a:effectRef>
          <a:fontRef idx="minor">
            <a:schemeClr val="tx1"/>
          </a:fontRef>
        </p:style>
      </p:cxnSp>
      <p:sp>
        <p:nvSpPr>
          <p:cNvPr id="10" name="Title 1">
            <a:extLst>
              <a:ext uri="{FF2B5EF4-FFF2-40B4-BE49-F238E27FC236}">
                <a16:creationId xmlns:a16="http://schemas.microsoft.com/office/drawing/2014/main" id="{A792385A-8E37-3E06-21E8-47288B057215}"/>
              </a:ext>
            </a:extLst>
          </p:cNvPr>
          <p:cNvSpPr txBox="1">
            <a:spLocks/>
          </p:cNvSpPr>
          <p:nvPr/>
        </p:nvSpPr>
        <p:spPr>
          <a:xfrm>
            <a:off x="301362" y="423101"/>
            <a:ext cx="3874030" cy="1296815"/>
          </a:xfrm>
          <a:prstGeom prst="rect">
            <a:avLst/>
          </a:prstGeom>
        </p:spPr>
        <p:txBody>
          <a:bodyPr vert="horz" lIns="91440" tIns="45720" rIns="91440" bIns="45720" rtlCol="0" anchor="b">
            <a:normAutofit lnSpcReduction="10000"/>
          </a:bodyPr>
          <a:lstStyle>
            <a:lvl1pPr algn="l" defTabSz="914400" rtl="0" eaLnBrk="1" latinLnBrk="0" hangingPunct="1">
              <a:lnSpc>
                <a:spcPct val="100000"/>
              </a:lnSpc>
              <a:spcBef>
                <a:spcPct val="0"/>
              </a:spcBef>
              <a:buNone/>
              <a:defRPr sz="4000" b="1" kern="1200">
                <a:solidFill>
                  <a:schemeClr val="tx1"/>
                </a:solidFill>
                <a:latin typeface="+mj-lt"/>
                <a:ea typeface="+mj-ea"/>
                <a:cs typeface="+mj-cs"/>
              </a:defRPr>
            </a:lvl1pPr>
          </a:lstStyle>
          <a:p>
            <a:r>
              <a:rPr lang="en-US" b="0">
                <a:latin typeface="Verdana" panose="020B0604030504040204" pitchFamily="34" charset="0"/>
                <a:ea typeface="Verdana" panose="020B0604030504040204" pitchFamily="34" charset="0"/>
              </a:rPr>
              <a:t>STORMWATER CONVEYANCE</a:t>
            </a:r>
            <a:endParaRPr lang="en-US" b="0" dirty="0">
              <a:latin typeface="Verdana" panose="020B0604030504040204" pitchFamily="34" charset="0"/>
              <a:ea typeface="Verdana" panose="020B0604030504040204" pitchFamily="34" charset="0"/>
            </a:endParaRPr>
          </a:p>
        </p:txBody>
      </p:sp>
      <p:sp>
        <p:nvSpPr>
          <p:cNvPr id="13" name="Content Placeholder 2">
            <a:extLst>
              <a:ext uri="{FF2B5EF4-FFF2-40B4-BE49-F238E27FC236}">
                <a16:creationId xmlns:a16="http://schemas.microsoft.com/office/drawing/2014/main" id="{5F99923B-49A0-DA46-7699-9F147705DD7B}"/>
              </a:ext>
            </a:extLst>
          </p:cNvPr>
          <p:cNvSpPr txBox="1">
            <a:spLocks/>
          </p:cNvSpPr>
          <p:nvPr/>
        </p:nvSpPr>
        <p:spPr>
          <a:xfrm>
            <a:off x="252657" y="2131551"/>
            <a:ext cx="3047697" cy="516354"/>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400" u="sng" dirty="0" err="1">
                <a:latin typeface="Verdana" panose="020B0604030504040204" pitchFamily="34" charset="0"/>
                <a:ea typeface="Verdana" panose="020B0604030504040204" pitchFamily="34" charset="0"/>
              </a:rPr>
              <a:t>Hydraflow</a:t>
            </a:r>
            <a:r>
              <a:rPr lang="en-US" sz="2400" u="sng" dirty="0">
                <a:latin typeface="Verdana" panose="020B0604030504040204" pitchFamily="34" charset="0"/>
                <a:ea typeface="Verdana" panose="020B0604030504040204" pitchFamily="34" charset="0"/>
              </a:rPr>
              <a:t> Express</a:t>
            </a:r>
          </a:p>
        </p:txBody>
      </p:sp>
      <p:pic>
        <p:nvPicPr>
          <p:cNvPr id="15" name="Picture 14" descr="A screenshot of a computer&#10;&#10;AI-generated content may be incorrect.">
            <a:extLst>
              <a:ext uri="{FF2B5EF4-FFF2-40B4-BE49-F238E27FC236}">
                <a16:creationId xmlns:a16="http://schemas.microsoft.com/office/drawing/2014/main" id="{7E29834C-4D58-6372-3D51-1F90BBBB33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84491" y="3448814"/>
            <a:ext cx="5826616" cy="3256783"/>
          </a:xfrm>
          <a:prstGeom prst="rect">
            <a:avLst/>
          </a:prstGeom>
        </p:spPr>
      </p:pic>
      <p:pic>
        <p:nvPicPr>
          <p:cNvPr id="11" name="Picture 10" descr="A screenshot of a computer&#10;&#10;AI-generated content may be incorrect.">
            <a:extLst>
              <a:ext uri="{FF2B5EF4-FFF2-40B4-BE49-F238E27FC236}">
                <a16:creationId xmlns:a16="http://schemas.microsoft.com/office/drawing/2014/main" id="{86764D03-EB2A-24B0-6B1C-2F2BADC5EBB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0027" y="3448814"/>
            <a:ext cx="5826619" cy="3256785"/>
          </a:xfrm>
          <a:prstGeom prst="rect">
            <a:avLst/>
          </a:prstGeom>
        </p:spPr>
      </p:pic>
      <p:pic>
        <p:nvPicPr>
          <p:cNvPr id="14" name="Picture 13" descr="A screenshot of a computer&#10;&#10;AI-generated content may be incorrect.">
            <a:extLst>
              <a:ext uri="{FF2B5EF4-FFF2-40B4-BE49-F238E27FC236}">
                <a16:creationId xmlns:a16="http://schemas.microsoft.com/office/drawing/2014/main" id="{E707E7A9-3816-394A-B5EC-FA9CFA0DC78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53178" y="147908"/>
            <a:ext cx="5624866" cy="3144015"/>
          </a:xfrm>
          <a:prstGeom prst="rect">
            <a:avLst/>
          </a:prstGeom>
        </p:spPr>
      </p:pic>
      <p:sp>
        <p:nvSpPr>
          <p:cNvPr id="2" name="Content Placeholder 2">
            <a:extLst>
              <a:ext uri="{FF2B5EF4-FFF2-40B4-BE49-F238E27FC236}">
                <a16:creationId xmlns:a16="http://schemas.microsoft.com/office/drawing/2014/main" id="{66E77405-1E10-6565-633C-E3E1C01BC9AF}"/>
              </a:ext>
            </a:extLst>
          </p:cNvPr>
          <p:cNvSpPr txBox="1">
            <a:spLocks/>
          </p:cNvSpPr>
          <p:nvPr/>
        </p:nvSpPr>
        <p:spPr>
          <a:xfrm>
            <a:off x="11204900" y="28630"/>
            <a:ext cx="987100" cy="386649"/>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fld id="{3C661FFC-B6BA-4F1E-9C9F-61E26FD51EF3}" type="slidenum">
              <a:rPr lang="en-US" sz="1400" smtClean="0">
                <a:solidFill>
                  <a:schemeClr val="tx1">
                    <a:lumMod val="65000"/>
                    <a:lumOff val="35000"/>
                  </a:schemeClr>
                </a:solidFill>
                <a:latin typeface="Verdana" panose="020B0604030504040204" pitchFamily="34" charset="0"/>
                <a:ea typeface="Verdana" panose="020B0604030504040204" pitchFamily="34" charset="0"/>
              </a:rPr>
              <a:t>10</a:t>
            </a:fld>
            <a:r>
              <a:rPr lang="en-US" sz="1400" dirty="0">
                <a:solidFill>
                  <a:schemeClr val="tx1">
                    <a:lumMod val="65000"/>
                    <a:lumOff val="35000"/>
                  </a:schemeClr>
                </a:solidFill>
                <a:latin typeface="Verdana" panose="020B0604030504040204" pitchFamily="34" charset="0"/>
                <a:ea typeface="Verdana" panose="020B0604030504040204" pitchFamily="34" charset="0"/>
              </a:rPr>
              <a:t> of 25</a:t>
            </a:r>
          </a:p>
        </p:txBody>
      </p:sp>
    </p:spTree>
    <p:extLst>
      <p:ext uri="{BB962C8B-B14F-4D97-AF65-F5344CB8AC3E}">
        <p14:creationId xmlns:p14="http://schemas.microsoft.com/office/powerpoint/2010/main" val="829647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91EB464-FC5E-D753-5965-04D23A7CA141}"/>
            </a:ext>
          </a:extLst>
        </p:cNvPr>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3BFDBA60-3706-999E-9C08-F096F83BCE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pic>
        <p:nvPicPr>
          <p:cNvPr id="5" name="Picture 4" descr="A blue abstract watercolor pattern on a white background">
            <a:extLst>
              <a:ext uri="{FF2B5EF4-FFF2-40B4-BE49-F238E27FC236}">
                <a16:creationId xmlns:a16="http://schemas.microsoft.com/office/drawing/2014/main" id="{8041C323-EE34-C6F3-83D8-674560454AE5}"/>
              </a:ext>
            </a:extLst>
          </p:cNvPr>
          <p:cNvPicPr>
            <a:picLocks noChangeAspect="1"/>
          </p:cNvPicPr>
          <p:nvPr/>
        </p:nvPicPr>
        <p:blipFill>
          <a:blip r:embed="rId3">
            <a:alphaModFix amt="70000"/>
          </a:blip>
          <a:srcRect l="70035" t="7561" r="-1" b="8170"/>
          <a:stretch>
            <a:fillRect/>
          </a:stretch>
        </p:blipFill>
        <p:spPr>
          <a:xfrm>
            <a:off x="0" y="10"/>
            <a:ext cx="3653493" cy="6857990"/>
          </a:xfrm>
          <a:prstGeom prst="rect">
            <a:avLst/>
          </a:prstGeom>
        </p:spPr>
      </p:pic>
      <p:sp>
        <p:nvSpPr>
          <p:cNvPr id="6" name="Title 1">
            <a:extLst>
              <a:ext uri="{FF2B5EF4-FFF2-40B4-BE49-F238E27FC236}">
                <a16:creationId xmlns:a16="http://schemas.microsoft.com/office/drawing/2014/main" id="{A465C667-D636-2314-5CAB-EE7A853FD0C5}"/>
              </a:ext>
            </a:extLst>
          </p:cNvPr>
          <p:cNvSpPr>
            <a:spLocks noGrp="1"/>
          </p:cNvSpPr>
          <p:nvPr>
            <p:ph type="title"/>
          </p:nvPr>
        </p:nvSpPr>
        <p:spPr>
          <a:xfrm>
            <a:off x="304410" y="238908"/>
            <a:ext cx="10890929" cy="927295"/>
          </a:xfrm>
        </p:spPr>
        <p:txBody>
          <a:bodyPr anchor="b">
            <a:normAutofit/>
          </a:bodyPr>
          <a:lstStyle/>
          <a:p>
            <a:r>
              <a:rPr lang="en-US" b="0" dirty="0">
                <a:latin typeface="Verdana" panose="020B0604030504040204" pitchFamily="34" charset="0"/>
                <a:ea typeface="Verdana" panose="020B0604030504040204" pitchFamily="34" charset="0"/>
              </a:rPr>
              <a:t>STORMWATER CONVEYANCE (INLET)</a:t>
            </a:r>
          </a:p>
        </p:txBody>
      </p:sp>
      <p:cxnSp>
        <p:nvCxnSpPr>
          <p:cNvPr id="7" name="Straight Connector 6">
            <a:extLst>
              <a:ext uri="{FF2B5EF4-FFF2-40B4-BE49-F238E27FC236}">
                <a16:creationId xmlns:a16="http://schemas.microsoft.com/office/drawing/2014/main" id="{46F9E666-C273-C797-DE0A-6CD8B0240C2A}"/>
              </a:ext>
            </a:extLst>
          </p:cNvPr>
          <p:cNvCxnSpPr/>
          <p:nvPr/>
        </p:nvCxnSpPr>
        <p:spPr>
          <a:xfrm>
            <a:off x="378016" y="1463404"/>
            <a:ext cx="978408" cy="0"/>
          </a:xfrm>
          <a:prstGeom prst="line">
            <a:avLst/>
          </a:prstGeom>
          <a:ln w="76200">
            <a:solidFill>
              <a:srgbClr val="1973EB"/>
            </a:solidFill>
          </a:ln>
        </p:spPr>
        <p:style>
          <a:lnRef idx="3">
            <a:schemeClr val="accent1"/>
          </a:lnRef>
          <a:fillRef idx="0">
            <a:schemeClr val="accent1"/>
          </a:fillRef>
          <a:effectRef idx="2">
            <a:schemeClr val="accent1"/>
          </a:effectRef>
          <a:fontRef idx="minor">
            <a:schemeClr val="tx1"/>
          </a:fontRef>
        </p:style>
      </p:cxnSp>
      <p:pic>
        <p:nvPicPr>
          <p:cNvPr id="8" name="Picture 7" descr="A diagram of a concrete top unit type c&#10;&#10;AI-generated content may be incorrect.">
            <a:extLst>
              <a:ext uri="{FF2B5EF4-FFF2-40B4-BE49-F238E27FC236}">
                <a16:creationId xmlns:a16="http://schemas.microsoft.com/office/drawing/2014/main" id="{6B4CB7CA-8246-1CA7-6EC8-603850BEA4E5}"/>
              </a:ext>
            </a:extLst>
          </p:cNvPr>
          <p:cNvPicPr>
            <a:picLocks noChangeAspect="1"/>
          </p:cNvPicPr>
          <p:nvPr/>
        </p:nvPicPr>
        <p:blipFill>
          <a:blip r:embed="rId4"/>
          <a:srcRect t="-1" b="-1755"/>
          <a:stretch>
            <a:fillRect/>
          </a:stretch>
        </p:blipFill>
        <p:spPr>
          <a:xfrm>
            <a:off x="5079455" y="1689501"/>
            <a:ext cx="6734529" cy="4929585"/>
          </a:xfrm>
          <a:prstGeom prst="rect">
            <a:avLst/>
          </a:prstGeom>
          <a:ln>
            <a:solidFill>
              <a:schemeClr val="tx1"/>
            </a:solidFill>
          </a:ln>
        </p:spPr>
      </p:pic>
      <p:pic>
        <p:nvPicPr>
          <p:cNvPr id="13" name="Picture 12" descr="A diagram of a concrete top unit&#10;&#10;AI-generated content may be incorrect.">
            <a:extLst>
              <a:ext uri="{FF2B5EF4-FFF2-40B4-BE49-F238E27FC236}">
                <a16:creationId xmlns:a16="http://schemas.microsoft.com/office/drawing/2014/main" id="{8F3B9256-BFAD-4B6D-80D4-E79B96646A4B}"/>
              </a:ext>
            </a:extLst>
          </p:cNvPr>
          <p:cNvPicPr>
            <a:picLocks noChangeAspect="1"/>
          </p:cNvPicPr>
          <p:nvPr/>
        </p:nvPicPr>
        <p:blipFill>
          <a:blip r:embed="rId5"/>
          <a:stretch>
            <a:fillRect/>
          </a:stretch>
        </p:blipFill>
        <p:spPr>
          <a:xfrm>
            <a:off x="1768325" y="1689498"/>
            <a:ext cx="2936161" cy="4929586"/>
          </a:xfrm>
          <a:prstGeom prst="rect">
            <a:avLst/>
          </a:prstGeom>
          <a:ln>
            <a:solidFill>
              <a:schemeClr val="tx1"/>
            </a:solidFill>
          </a:ln>
        </p:spPr>
      </p:pic>
      <p:sp>
        <p:nvSpPr>
          <p:cNvPr id="3" name="Content Placeholder 2">
            <a:extLst>
              <a:ext uri="{FF2B5EF4-FFF2-40B4-BE49-F238E27FC236}">
                <a16:creationId xmlns:a16="http://schemas.microsoft.com/office/drawing/2014/main" id="{B0855070-0257-9199-32AA-47F16BCBB19E}"/>
              </a:ext>
            </a:extLst>
          </p:cNvPr>
          <p:cNvSpPr txBox="1">
            <a:spLocks/>
          </p:cNvSpPr>
          <p:nvPr/>
        </p:nvSpPr>
        <p:spPr>
          <a:xfrm>
            <a:off x="1096093" y="1205227"/>
            <a:ext cx="4218882" cy="516354"/>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400" u="sng" dirty="0">
                <a:latin typeface="Verdana" panose="020B0604030504040204" pitchFamily="34" charset="0"/>
                <a:ea typeface="Verdana" panose="020B0604030504040204" pitchFamily="34" charset="0"/>
              </a:rPr>
              <a:t>PennDOT Pub 72M </a:t>
            </a:r>
          </a:p>
        </p:txBody>
      </p:sp>
      <p:sp>
        <p:nvSpPr>
          <p:cNvPr id="2" name="Content Placeholder 2">
            <a:extLst>
              <a:ext uri="{FF2B5EF4-FFF2-40B4-BE49-F238E27FC236}">
                <a16:creationId xmlns:a16="http://schemas.microsoft.com/office/drawing/2014/main" id="{FC4D65B1-E7F9-6C82-2483-FCEA76C9F7B3}"/>
              </a:ext>
            </a:extLst>
          </p:cNvPr>
          <p:cNvSpPr txBox="1">
            <a:spLocks/>
          </p:cNvSpPr>
          <p:nvPr/>
        </p:nvSpPr>
        <p:spPr>
          <a:xfrm>
            <a:off x="11204900" y="28630"/>
            <a:ext cx="987100" cy="386649"/>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fld id="{3C661FFC-B6BA-4F1E-9C9F-61E26FD51EF3}" type="slidenum">
              <a:rPr lang="en-US" sz="1400" smtClean="0">
                <a:solidFill>
                  <a:schemeClr val="tx1">
                    <a:lumMod val="65000"/>
                    <a:lumOff val="35000"/>
                  </a:schemeClr>
                </a:solidFill>
                <a:latin typeface="Verdana" panose="020B0604030504040204" pitchFamily="34" charset="0"/>
                <a:ea typeface="Verdana" panose="020B0604030504040204" pitchFamily="34" charset="0"/>
              </a:rPr>
              <a:t>11</a:t>
            </a:fld>
            <a:r>
              <a:rPr lang="en-US" sz="1400" dirty="0">
                <a:solidFill>
                  <a:schemeClr val="tx1">
                    <a:lumMod val="65000"/>
                    <a:lumOff val="35000"/>
                  </a:schemeClr>
                </a:solidFill>
                <a:latin typeface="Verdana" panose="020B0604030504040204" pitchFamily="34" charset="0"/>
                <a:ea typeface="Verdana" panose="020B0604030504040204" pitchFamily="34" charset="0"/>
              </a:rPr>
              <a:t> of 25</a:t>
            </a:r>
          </a:p>
        </p:txBody>
      </p:sp>
    </p:spTree>
    <p:extLst>
      <p:ext uri="{BB962C8B-B14F-4D97-AF65-F5344CB8AC3E}">
        <p14:creationId xmlns:p14="http://schemas.microsoft.com/office/powerpoint/2010/main" val="9451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45A7707-7EE6-57EA-51C0-32A59224651C}"/>
            </a:ext>
          </a:extLst>
        </p:cNvPr>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0956F00D-EA8F-5606-370E-31A4BEC033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pic>
        <p:nvPicPr>
          <p:cNvPr id="5" name="Picture 4" descr="A blue abstract watercolor pattern on a white background">
            <a:extLst>
              <a:ext uri="{FF2B5EF4-FFF2-40B4-BE49-F238E27FC236}">
                <a16:creationId xmlns:a16="http://schemas.microsoft.com/office/drawing/2014/main" id="{F59CBFD4-6713-BB25-80D3-1DAC282E590F}"/>
              </a:ext>
            </a:extLst>
          </p:cNvPr>
          <p:cNvPicPr>
            <a:picLocks noChangeAspect="1"/>
          </p:cNvPicPr>
          <p:nvPr/>
        </p:nvPicPr>
        <p:blipFill>
          <a:blip r:embed="rId3">
            <a:alphaModFix amt="70000"/>
          </a:blip>
          <a:srcRect l="70035" t="7561" r="-1" b="8170"/>
          <a:stretch>
            <a:fillRect/>
          </a:stretch>
        </p:blipFill>
        <p:spPr>
          <a:xfrm>
            <a:off x="0" y="10"/>
            <a:ext cx="3653493" cy="6857990"/>
          </a:xfrm>
          <a:prstGeom prst="rect">
            <a:avLst/>
          </a:prstGeom>
        </p:spPr>
      </p:pic>
      <p:sp>
        <p:nvSpPr>
          <p:cNvPr id="6" name="Title 1">
            <a:extLst>
              <a:ext uri="{FF2B5EF4-FFF2-40B4-BE49-F238E27FC236}">
                <a16:creationId xmlns:a16="http://schemas.microsoft.com/office/drawing/2014/main" id="{04584F00-D203-0ADE-33BC-2322CE7DA32B}"/>
              </a:ext>
            </a:extLst>
          </p:cNvPr>
          <p:cNvSpPr>
            <a:spLocks noGrp="1"/>
          </p:cNvSpPr>
          <p:nvPr>
            <p:ph type="title"/>
          </p:nvPr>
        </p:nvSpPr>
        <p:spPr>
          <a:xfrm>
            <a:off x="304410" y="238908"/>
            <a:ext cx="10890929" cy="927295"/>
          </a:xfrm>
        </p:spPr>
        <p:txBody>
          <a:bodyPr anchor="b">
            <a:normAutofit/>
          </a:bodyPr>
          <a:lstStyle/>
          <a:p>
            <a:r>
              <a:rPr lang="en-US" b="0" dirty="0">
                <a:latin typeface="Verdana" panose="020B0604030504040204" pitchFamily="34" charset="0"/>
                <a:ea typeface="Verdana" panose="020B0604030504040204" pitchFamily="34" charset="0"/>
              </a:rPr>
              <a:t>STORMWATER CONVEYANCE (INLET)</a:t>
            </a:r>
          </a:p>
        </p:txBody>
      </p:sp>
      <p:cxnSp>
        <p:nvCxnSpPr>
          <p:cNvPr id="7" name="Straight Connector 6">
            <a:extLst>
              <a:ext uri="{FF2B5EF4-FFF2-40B4-BE49-F238E27FC236}">
                <a16:creationId xmlns:a16="http://schemas.microsoft.com/office/drawing/2014/main" id="{4311968A-6645-C902-907C-6E1B4ECA97D6}"/>
              </a:ext>
            </a:extLst>
          </p:cNvPr>
          <p:cNvCxnSpPr/>
          <p:nvPr/>
        </p:nvCxnSpPr>
        <p:spPr>
          <a:xfrm>
            <a:off x="378016" y="1463404"/>
            <a:ext cx="978408" cy="0"/>
          </a:xfrm>
          <a:prstGeom prst="line">
            <a:avLst/>
          </a:prstGeom>
          <a:ln w="76200">
            <a:solidFill>
              <a:srgbClr val="1973EB"/>
            </a:solidFill>
          </a:ln>
        </p:spPr>
        <p:style>
          <a:lnRef idx="3">
            <a:schemeClr val="accent1"/>
          </a:lnRef>
          <a:fillRef idx="0">
            <a:schemeClr val="accent1"/>
          </a:fillRef>
          <a:effectRef idx="2">
            <a:schemeClr val="accent1"/>
          </a:effectRef>
          <a:fontRef idx="minor">
            <a:schemeClr val="tx1"/>
          </a:fontRef>
        </p:style>
      </p:cxnSp>
      <p:pic>
        <p:nvPicPr>
          <p:cNvPr id="2" name="Picture 1" descr="A blueprint of a computer&#10;&#10;AI-generated content may be incorrect.">
            <a:extLst>
              <a:ext uri="{FF2B5EF4-FFF2-40B4-BE49-F238E27FC236}">
                <a16:creationId xmlns:a16="http://schemas.microsoft.com/office/drawing/2014/main" id="{9E4567D6-C24D-3B4B-F61D-EC8B8267D8C0}"/>
              </a:ext>
            </a:extLst>
          </p:cNvPr>
          <p:cNvPicPr>
            <a:picLocks noChangeAspect="1"/>
          </p:cNvPicPr>
          <p:nvPr/>
        </p:nvPicPr>
        <p:blipFill>
          <a:blip r:embed="rId4"/>
          <a:stretch>
            <a:fillRect/>
          </a:stretch>
        </p:blipFill>
        <p:spPr>
          <a:xfrm>
            <a:off x="378016" y="1689507"/>
            <a:ext cx="6843422" cy="4929585"/>
          </a:xfrm>
          <a:prstGeom prst="rect">
            <a:avLst/>
          </a:prstGeom>
          <a:ln>
            <a:solidFill>
              <a:schemeClr val="tx1"/>
            </a:solidFill>
          </a:ln>
        </p:spPr>
      </p:pic>
      <p:pic>
        <p:nvPicPr>
          <p:cNvPr id="12" name="Picture 11" descr="A blueprint of a section lock&#10;&#10;AI-generated content may be incorrect.">
            <a:extLst>
              <a:ext uri="{FF2B5EF4-FFF2-40B4-BE49-F238E27FC236}">
                <a16:creationId xmlns:a16="http://schemas.microsoft.com/office/drawing/2014/main" id="{CBE226E8-C69A-5EF4-8476-5C3EFAA6927B}"/>
              </a:ext>
            </a:extLst>
          </p:cNvPr>
          <p:cNvPicPr>
            <a:picLocks noChangeAspect="1"/>
          </p:cNvPicPr>
          <p:nvPr/>
        </p:nvPicPr>
        <p:blipFill>
          <a:blip r:embed="rId5"/>
          <a:srcRect b="1749"/>
          <a:stretch>
            <a:fillRect/>
          </a:stretch>
        </p:blipFill>
        <p:spPr>
          <a:xfrm>
            <a:off x="7394138" y="1689507"/>
            <a:ext cx="4419846" cy="4929585"/>
          </a:xfrm>
          <a:prstGeom prst="rect">
            <a:avLst/>
          </a:prstGeom>
          <a:ln>
            <a:solidFill>
              <a:schemeClr val="tx1"/>
            </a:solidFill>
          </a:ln>
        </p:spPr>
      </p:pic>
      <p:sp>
        <p:nvSpPr>
          <p:cNvPr id="4" name="Content Placeholder 2">
            <a:extLst>
              <a:ext uri="{FF2B5EF4-FFF2-40B4-BE49-F238E27FC236}">
                <a16:creationId xmlns:a16="http://schemas.microsoft.com/office/drawing/2014/main" id="{30DF7ACF-639D-8127-59B0-048D1A13B192}"/>
              </a:ext>
            </a:extLst>
          </p:cNvPr>
          <p:cNvSpPr txBox="1">
            <a:spLocks/>
          </p:cNvSpPr>
          <p:nvPr/>
        </p:nvSpPr>
        <p:spPr>
          <a:xfrm>
            <a:off x="1096093" y="1205227"/>
            <a:ext cx="4218882" cy="516354"/>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400" u="sng" dirty="0">
                <a:latin typeface="Verdana" panose="020B0604030504040204" pitchFamily="34" charset="0"/>
                <a:ea typeface="Verdana" panose="020B0604030504040204" pitchFamily="34" charset="0"/>
              </a:rPr>
              <a:t>PennDOT Pub 72M </a:t>
            </a:r>
          </a:p>
        </p:txBody>
      </p:sp>
      <p:sp>
        <p:nvSpPr>
          <p:cNvPr id="3" name="Content Placeholder 2">
            <a:extLst>
              <a:ext uri="{FF2B5EF4-FFF2-40B4-BE49-F238E27FC236}">
                <a16:creationId xmlns:a16="http://schemas.microsoft.com/office/drawing/2014/main" id="{6112EE41-8672-C16C-511A-A6E58EEA5533}"/>
              </a:ext>
            </a:extLst>
          </p:cNvPr>
          <p:cNvSpPr txBox="1">
            <a:spLocks/>
          </p:cNvSpPr>
          <p:nvPr/>
        </p:nvSpPr>
        <p:spPr>
          <a:xfrm>
            <a:off x="11204900" y="28630"/>
            <a:ext cx="987100" cy="386649"/>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fld id="{3C661FFC-B6BA-4F1E-9C9F-61E26FD51EF3}" type="slidenum">
              <a:rPr lang="en-US" sz="1400" smtClean="0">
                <a:solidFill>
                  <a:schemeClr val="tx1">
                    <a:lumMod val="65000"/>
                    <a:lumOff val="35000"/>
                  </a:schemeClr>
                </a:solidFill>
                <a:latin typeface="Verdana" panose="020B0604030504040204" pitchFamily="34" charset="0"/>
                <a:ea typeface="Verdana" panose="020B0604030504040204" pitchFamily="34" charset="0"/>
              </a:rPr>
              <a:t>12</a:t>
            </a:fld>
            <a:r>
              <a:rPr lang="en-US" sz="1400" dirty="0">
                <a:solidFill>
                  <a:schemeClr val="tx1">
                    <a:lumMod val="65000"/>
                    <a:lumOff val="35000"/>
                  </a:schemeClr>
                </a:solidFill>
                <a:latin typeface="Verdana" panose="020B0604030504040204" pitchFamily="34" charset="0"/>
                <a:ea typeface="Verdana" panose="020B0604030504040204" pitchFamily="34" charset="0"/>
              </a:rPr>
              <a:t> of 25</a:t>
            </a:r>
          </a:p>
        </p:txBody>
      </p:sp>
    </p:spTree>
    <p:extLst>
      <p:ext uri="{BB962C8B-B14F-4D97-AF65-F5344CB8AC3E}">
        <p14:creationId xmlns:p14="http://schemas.microsoft.com/office/powerpoint/2010/main" val="579078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1A78C9A-8FE8-2EB7-CA6D-2EAA8BD78644}"/>
            </a:ext>
          </a:extLst>
        </p:cNvPr>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070EAD3B-80AB-2941-1679-C45A7838AE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pic>
        <p:nvPicPr>
          <p:cNvPr id="5" name="Picture 4" descr="A blue abstract watercolor pattern on a white background">
            <a:extLst>
              <a:ext uri="{FF2B5EF4-FFF2-40B4-BE49-F238E27FC236}">
                <a16:creationId xmlns:a16="http://schemas.microsoft.com/office/drawing/2014/main" id="{7BE1D1BD-1C10-3C5E-16D5-F6D8E8D33A07}"/>
              </a:ext>
            </a:extLst>
          </p:cNvPr>
          <p:cNvPicPr>
            <a:picLocks noChangeAspect="1"/>
          </p:cNvPicPr>
          <p:nvPr/>
        </p:nvPicPr>
        <p:blipFill>
          <a:blip r:embed="rId3">
            <a:alphaModFix amt="70000"/>
          </a:blip>
          <a:srcRect l="70035" t="7561" r="-1" b="8170"/>
          <a:stretch>
            <a:fillRect/>
          </a:stretch>
        </p:blipFill>
        <p:spPr>
          <a:xfrm>
            <a:off x="0" y="10"/>
            <a:ext cx="3653493" cy="6857990"/>
          </a:xfrm>
          <a:prstGeom prst="rect">
            <a:avLst/>
          </a:prstGeom>
        </p:spPr>
      </p:pic>
      <p:sp>
        <p:nvSpPr>
          <p:cNvPr id="6" name="Title 1">
            <a:extLst>
              <a:ext uri="{FF2B5EF4-FFF2-40B4-BE49-F238E27FC236}">
                <a16:creationId xmlns:a16="http://schemas.microsoft.com/office/drawing/2014/main" id="{B3CB94F1-65B9-87AB-32DF-8A6AD3AFE13C}"/>
              </a:ext>
            </a:extLst>
          </p:cNvPr>
          <p:cNvSpPr>
            <a:spLocks noGrp="1"/>
          </p:cNvSpPr>
          <p:nvPr>
            <p:ph type="title"/>
          </p:nvPr>
        </p:nvSpPr>
        <p:spPr>
          <a:xfrm>
            <a:off x="304410" y="238908"/>
            <a:ext cx="10890929" cy="927295"/>
          </a:xfrm>
        </p:spPr>
        <p:txBody>
          <a:bodyPr anchor="b">
            <a:normAutofit/>
          </a:bodyPr>
          <a:lstStyle/>
          <a:p>
            <a:r>
              <a:rPr lang="en-US" b="0" dirty="0">
                <a:latin typeface="Verdana" panose="020B0604030504040204" pitchFamily="34" charset="0"/>
                <a:ea typeface="Verdana" panose="020B0604030504040204" pitchFamily="34" charset="0"/>
              </a:rPr>
              <a:t>STORMWATER CONVEYANCE (PIPE)</a:t>
            </a:r>
          </a:p>
        </p:txBody>
      </p:sp>
      <p:cxnSp>
        <p:nvCxnSpPr>
          <p:cNvPr id="7" name="Straight Connector 6">
            <a:extLst>
              <a:ext uri="{FF2B5EF4-FFF2-40B4-BE49-F238E27FC236}">
                <a16:creationId xmlns:a16="http://schemas.microsoft.com/office/drawing/2014/main" id="{066E14B1-87C9-6605-418B-6C68C0F9C063}"/>
              </a:ext>
            </a:extLst>
          </p:cNvPr>
          <p:cNvCxnSpPr/>
          <p:nvPr/>
        </p:nvCxnSpPr>
        <p:spPr>
          <a:xfrm>
            <a:off x="378016" y="1463404"/>
            <a:ext cx="978408" cy="0"/>
          </a:xfrm>
          <a:prstGeom prst="line">
            <a:avLst/>
          </a:prstGeom>
          <a:ln w="76200">
            <a:solidFill>
              <a:srgbClr val="1973EB"/>
            </a:solidFill>
          </a:ln>
        </p:spPr>
        <p:style>
          <a:lnRef idx="3">
            <a:schemeClr val="accent1"/>
          </a:lnRef>
          <a:fillRef idx="0">
            <a:schemeClr val="accent1"/>
          </a:fillRef>
          <a:effectRef idx="2">
            <a:schemeClr val="accent1"/>
          </a:effectRef>
          <a:fontRef idx="minor">
            <a:schemeClr val="tx1"/>
          </a:fontRef>
        </p:style>
      </p:cxnSp>
      <p:pic>
        <p:nvPicPr>
          <p:cNvPr id="3" name="Picture 2" descr="A blueprint of a circular object&#10;&#10;AI-generated content may be incorrect.">
            <a:extLst>
              <a:ext uri="{FF2B5EF4-FFF2-40B4-BE49-F238E27FC236}">
                <a16:creationId xmlns:a16="http://schemas.microsoft.com/office/drawing/2014/main" id="{4EECB721-EC41-5389-1A5D-33A65638CE19}"/>
              </a:ext>
            </a:extLst>
          </p:cNvPr>
          <p:cNvPicPr>
            <a:picLocks noChangeAspect="1"/>
          </p:cNvPicPr>
          <p:nvPr/>
        </p:nvPicPr>
        <p:blipFill>
          <a:blip r:embed="rId4"/>
          <a:stretch>
            <a:fillRect/>
          </a:stretch>
        </p:blipFill>
        <p:spPr>
          <a:xfrm>
            <a:off x="378016" y="4061824"/>
            <a:ext cx="11435968" cy="2557268"/>
          </a:xfrm>
          <a:prstGeom prst="rect">
            <a:avLst/>
          </a:prstGeom>
          <a:ln>
            <a:solidFill>
              <a:schemeClr val="tx1"/>
            </a:solidFill>
          </a:ln>
        </p:spPr>
      </p:pic>
      <p:pic>
        <p:nvPicPr>
          <p:cNvPr id="1026" name="Picture 2" descr="A Complete Guide to Reinforced Concrete Pipe - Rinker - Forterra">
            <a:extLst>
              <a:ext uri="{FF2B5EF4-FFF2-40B4-BE49-F238E27FC236}">
                <a16:creationId xmlns:a16="http://schemas.microsoft.com/office/drawing/2014/main" id="{14C616D6-6E40-AF8C-7324-86EC6B2B6F9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8016" y="1751048"/>
            <a:ext cx="2420093" cy="2095204"/>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30" name="Picture 6" descr="Culvert Pipes for Sale | Longview, TX | Jones Supply &amp; Mfg">
            <a:extLst>
              <a:ext uri="{FF2B5EF4-FFF2-40B4-BE49-F238E27FC236}">
                <a16:creationId xmlns:a16="http://schemas.microsoft.com/office/drawing/2014/main" id="{36FF48EA-8601-D2AC-DCF1-A77EE52E56F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3045"/>
          <a:stretch>
            <a:fillRect/>
          </a:stretch>
        </p:blipFill>
        <p:spPr bwMode="auto">
          <a:xfrm>
            <a:off x="2998144" y="1748720"/>
            <a:ext cx="2871951" cy="2099256"/>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32" name="Picture 8" descr="Corrugated Metal Pipes | easternsupply">
            <a:extLst>
              <a:ext uri="{FF2B5EF4-FFF2-40B4-BE49-F238E27FC236}">
                <a16:creationId xmlns:a16="http://schemas.microsoft.com/office/drawing/2014/main" id="{A174C1E0-131E-3AD1-31E3-B249DEB7020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flipH="1">
            <a:off x="6070130" y="1748720"/>
            <a:ext cx="2309352" cy="2094912"/>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34" name="Picture 10" descr="Reinforced Concrete Arch Pipe - Rinker Materials">
            <a:extLst>
              <a:ext uri="{FF2B5EF4-FFF2-40B4-BE49-F238E27FC236}">
                <a16:creationId xmlns:a16="http://schemas.microsoft.com/office/drawing/2014/main" id="{BF8498C6-4F5E-A963-0237-583589E5D8E2}"/>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r="3395"/>
          <a:stretch>
            <a:fillRect/>
          </a:stretch>
        </p:blipFill>
        <p:spPr bwMode="auto">
          <a:xfrm>
            <a:off x="8579517" y="1751048"/>
            <a:ext cx="3234467" cy="2092584"/>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 name="Content Placeholder 2">
            <a:extLst>
              <a:ext uri="{FF2B5EF4-FFF2-40B4-BE49-F238E27FC236}">
                <a16:creationId xmlns:a16="http://schemas.microsoft.com/office/drawing/2014/main" id="{83C7594A-3008-0970-E919-40235D55BC39}"/>
              </a:ext>
            </a:extLst>
          </p:cNvPr>
          <p:cNvSpPr txBox="1">
            <a:spLocks/>
          </p:cNvSpPr>
          <p:nvPr/>
        </p:nvSpPr>
        <p:spPr>
          <a:xfrm>
            <a:off x="11204900" y="28630"/>
            <a:ext cx="987100" cy="386649"/>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fld id="{3C661FFC-B6BA-4F1E-9C9F-61E26FD51EF3}" type="slidenum">
              <a:rPr lang="en-US" sz="1400" smtClean="0">
                <a:solidFill>
                  <a:schemeClr val="tx1">
                    <a:lumMod val="65000"/>
                    <a:lumOff val="35000"/>
                  </a:schemeClr>
                </a:solidFill>
                <a:latin typeface="Verdana" panose="020B0604030504040204" pitchFamily="34" charset="0"/>
                <a:ea typeface="Verdana" panose="020B0604030504040204" pitchFamily="34" charset="0"/>
              </a:rPr>
              <a:t>13</a:t>
            </a:fld>
            <a:r>
              <a:rPr lang="en-US" sz="1400" dirty="0">
                <a:solidFill>
                  <a:schemeClr val="tx1">
                    <a:lumMod val="65000"/>
                    <a:lumOff val="35000"/>
                  </a:schemeClr>
                </a:solidFill>
                <a:latin typeface="Verdana" panose="020B0604030504040204" pitchFamily="34" charset="0"/>
                <a:ea typeface="Verdana" panose="020B0604030504040204" pitchFamily="34" charset="0"/>
              </a:rPr>
              <a:t> of 25</a:t>
            </a:r>
          </a:p>
        </p:txBody>
      </p:sp>
    </p:spTree>
    <p:extLst>
      <p:ext uri="{BB962C8B-B14F-4D97-AF65-F5344CB8AC3E}">
        <p14:creationId xmlns:p14="http://schemas.microsoft.com/office/powerpoint/2010/main" val="716787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6FBACF7-314A-FFAC-1081-CFBD7F2B3058}"/>
            </a:ext>
          </a:extLst>
        </p:cNvPr>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0A3C3B46-5FD0-8538-9BBB-255886B650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pic>
        <p:nvPicPr>
          <p:cNvPr id="5" name="Picture 4" descr="A blue abstract watercolor pattern on a white background">
            <a:extLst>
              <a:ext uri="{FF2B5EF4-FFF2-40B4-BE49-F238E27FC236}">
                <a16:creationId xmlns:a16="http://schemas.microsoft.com/office/drawing/2014/main" id="{01EF4E66-A796-4FDA-665C-61AB377B1C08}"/>
              </a:ext>
            </a:extLst>
          </p:cNvPr>
          <p:cNvPicPr>
            <a:picLocks noChangeAspect="1"/>
          </p:cNvPicPr>
          <p:nvPr/>
        </p:nvPicPr>
        <p:blipFill>
          <a:blip r:embed="rId3">
            <a:alphaModFix amt="70000"/>
          </a:blip>
          <a:srcRect l="70035" t="7561" r="-1" b="8170"/>
          <a:stretch>
            <a:fillRect/>
          </a:stretch>
        </p:blipFill>
        <p:spPr>
          <a:xfrm>
            <a:off x="0" y="10"/>
            <a:ext cx="3653493" cy="6857990"/>
          </a:xfrm>
          <a:prstGeom prst="rect">
            <a:avLst/>
          </a:prstGeom>
        </p:spPr>
      </p:pic>
      <p:sp>
        <p:nvSpPr>
          <p:cNvPr id="6" name="Title 1">
            <a:extLst>
              <a:ext uri="{FF2B5EF4-FFF2-40B4-BE49-F238E27FC236}">
                <a16:creationId xmlns:a16="http://schemas.microsoft.com/office/drawing/2014/main" id="{4042A36A-DC44-8A6F-C847-DF08A3C0FDD1}"/>
              </a:ext>
            </a:extLst>
          </p:cNvPr>
          <p:cNvSpPr>
            <a:spLocks noGrp="1"/>
          </p:cNvSpPr>
          <p:nvPr>
            <p:ph type="title"/>
          </p:nvPr>
        </p:nvSpPr>
        <p:spPr>
          <a:xfrm>
            <a:off x="304410" y="238908"/>
            <a:ext cx="10890929" cy="927295"/>
          </a:xfrm>
        </p:spPr>
        <p:txBody>
          <a:bodyPr anchor="b">
            <a:normAutofit/>
          </a:bodyPr>
          <a:lstStyle/>
          <a:p>
            <a:r>
              <a:rPr lang="en-US" b="0" dirty="0">
                <a:latin typeface="Verdana" panose="020B0604030504040204" pitchFamily="34" charset="0"/>
                <a:ea typeface="Verdana" panose="020B0604030504040204" pitchFamily="34" charset="0"/>
              </a:rPr>
              <a:t>STORMWATER CONVEYANCE (SWALE)</a:t>
            </a:r>
          </a:p>
        </p:txBody>
      </p:sp>
      <p:cxnSp>
        <p:nvCxnSpPr>
          <p:cNvPr id="7" name="Straight Connector 6">
            <a:extLst>
              <a:ext uri="{FF2B5EF4-FFF2-40B4-BE49-F238E27FC236}">
                <a16:creationId xmlns:a16="http://schemas.microsoft.com/office/drawing/2014/main" id="{13BB3949-AF71-9838-7ADE-267F1C0738B2}"/>
              </a:ext>
            </a:extLst>
          </p:cNvPr>
          <p:cNvCxnSpPr/>
          <p:nvPr/>
        </p:nvCxnSpPr>
        <p:spPr>
          <a:xfrm>
            <a:off x="378016" y="1463404"/>
            <a:ext cx="978408" cy="0"/>
          </a:xfrm>
          <a:prstGeom prst="line">
            <a:avLst/>
          </a:prstGeom>
          <a:ln w="76200">
            <a:solidFill>
              <a:srgbClr val="1973EB"/>
            </a:solidFill>
          </a:ln>
        </p:spPr>
        <p:style>
          <a:lnRef idx="3">
            <a:schemeClr val="accent1"/>
          </a:lnRef>
          <a:fillRef idx="0">
            <a:schemeClr val="accent1"/>
          </a:fillRef>
          <a:effectRef idx="2">
            <a:schemeClr val="accent1"/>
          </a:effectRef>
          <a:fontRef idx="minor">
            <a:schemeClr val="tx1"/>
          </a:fontRef>
        </p:style>
      </p:cxnSp>
      <p:sp>
        <p:nvSpPr>
          <p:cNvPr id="76" name="Content Placeholder 75">
            <a:extLst>
              <a:ext uri="{FF2B5EF4-FFF2-40B4-BE49-F238E27FC236}">
                <a16:creationId xmlns:a16="http://schemas.microsoft.com/office/drawing/2014/main" id="{02B4DBA0-4C41-2687-6BDC-587EDFFF22EA}"/>
              </a:ext>
            </a:extLst>
          </p:cNvPr>
          <p:cNvSpPr>
            <a:spLocks noGrp="1"/>
          </p:cNvSpPr>
          <p:nvPr>
            <p:ph idx="1"/>
          </p:nvPr>
        </p:nvSpPr>
        <p:spPr>
          <a:xfrm>
            <a:off x="304409" y="1765372"/>
            <a:ext cx="3651708" cy="3566160"/>
          </a:xfrm>
        </p:spPr>
        <p:txBody>
          <a:bodyPr>
            <a:normAutofit/>
          </a:bodyPr>
          <a:lstStyle/>
          <a:p>
            <a:r>
              <a:rPr lang="en-US" dirty="0">
                <a:latin typeface="Verdana" panose="020B0604030504040204" pitchFamily="34" charset="0"/>
                <a:ea typeface="Verdana" panose="020B0604030504040204" pitchFamily="34" charset="0"/>
              </a:rPr>
              <a:t>Swale Lining</a:t>
            </a:r>
          </a:p>
          <a:p>
            <a:r>
              <a:rPr lang="en-US" dirty="0">
                <a:latin typeface="Verdana" panose="020B0604030504040204" pitchFamily="34" charset="0"/>
                <a:ea typeface="Verdana" panose="020B0604030504040204" pitchFamily="34" charset="0"/>
              </a:rPr>
              <a:t>Swale Freeboard</a:t>
            </a:r>
          </a:p>
          <a:p>
            <a:pPr marL="0" indent="0">
              <a:buNone/>
            </a:pPr>
            <a:endParaRPr lang="en-US" dirty="0">
              <a:latin typeface="Verdana" panose="020B0604030504040204" pitchFamily="34" charset="0"/>
              <a:ea typeface="Verdana" panose="020B0604030504040204" pitchFamily="34" charset="0"/>
            </a:endParaRPr>
          </a:p>
        </p:txBody>
      </p:sp>
      <p:pic>
        <p:nvPicPr>
          <p:cNvPr id="3" name="Picture 2" descr="A diagram of a slope&#10;&#10;AI-generated content may be incorrect.">
            <a:extLst>
              <a:ext uri="{FF2B5EF4-FFF2-40B4-BE49-F238E27FC236}">
                <a16:creationId xmlns:a16="http://schemas.microsoft.com/office/drawing/2014/main" id="{3CEED92E-0773-4462-6D0B-BABD48662E53}"/>
              </a:ext>
            </a:extLst>
          </p:cNvPr>
          <p:cNvPicPr>
            <a:picLocks noChangeAspect="1"/>
          </p:cNvPicPr>
          <p:nvPr/>
        </p:nvPicPr>
        <p:blipFill>
          <a:blip r:embed="rId4"/>
          <a:stretch>
            <a:fillRect/>
          </a:stretch>
        </p:blipFill>
        <p:spPr>
          <a:xfrm>
            <a:off x="5392235" y="1689503"/>
            <a:ext cx="6421750" cy="4929592"/>
          </a:xfrm>
          <a:prstGeom prst="rect">
            <a:avLst/>
          </a:prstGeom>
        </p:spPr>
      </p:pic>
      <p:pic>
        <p:nvPicPr>
          <p:cNvPr id="11" name="Picture 10" descr="Diagram of a plant growing in a basket&#10;&#10;AI-generated content may be incorrect.">
            <a:extLst>
              <a:ext uri="{FF2B5EF4-FFF2-40B4-BE49-F238E27FC236}">
                <a16:creationId xmlns:a16="http://schemas.microsoft.com/office/drawing/2014/main" id="{8C7EFD79-995B-11B5-D56A-30A6DD844A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4409" y="3833727"/>
            <a:ext cx="4889863" cy="2785365"/>
          </a:xfrm>
          <a:prstGeom prst="rect">
            <a:avLst/>
          </a:prstGeom>
        </p:spPr>
      </p:pic>
      <p:sp>
        <p:nvSpPr>
          <p:cNvPr id="2" name="Content Placeholder 2">
            <a:extLst>
              <a:ext uri="{FF2B5EF4-FFF2-40B4-BE49-F238E27FC236}">
                <a16:creationId xmlns:a16="http://schemas.microsoft.com/office/drawing/2014/main" id="{8CA1082A-A598-6698-B3A8-A4475D9AA7C5}"/>
              </a:ext>
            </a:extLst>
          </p:cNvPr>
          <p:cNvSpPr txBox="1">
            <a:spLocks/>
          </p:cNvSpPr>
          <p:nvPr/>
        </p:nvSpPr>
        <p:spPr>
          <a:xfrm>
            <a:off x="11204900" y="28630"/>
            <a:ext cx="987100" cy="386649"/>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fld id="{3C661FFC-B6BA-4F1E-9C9F-61E26FD51EF3}" type="slidenum">
              <a:rPr lang="en-US" sz="1400" smtClean="0">
                <a:solidFill>
                  <a:schemeClr val="tx1">
                    <a:lumMod val="65000"/>
                    <a:lumOff val="35000"/>
                  </a:schemeClr>
                </a:solidFill>
                <a:latin typeface="Verdana" panose="020B0604030504040204" pitchFamily="34" charset="0"/>
                <a:ea typeface="Verdana" panose="020B0604030504040204" pitchFamily="34" charset="0"/>
              </a:rPr>
              <a:t>14</a:t>
            </a:fld>
            <a:r>
              <a:rPr lang="en-US" sz="1400" dirty="0">
                <a:solidFill>
                  <a:schemeClr val="tx1">
                    <a:lumMod val="65000"/>
                    <a:lumOff val="35000"/>
                  </a:schemeClr>
                </a:solidFill>
                <a:latin typeface="Verdana" panose="020B0604030504040204" pitchFamily="34" charset="0"/>
                <a:ea typeface="Verdana" panose="020B0604030504040204" pitchFamily="34" charset="0"/>
              </a:rPr>
              <a:t> of 25</a:t>
            </a:r>
          </a:p>
        </p:txBody>
      </p:sp>
    </p:spTree>
    <p:extLst>
      <p:ext uri="{BB962C8B-B14F-4D97-AF65-F5344CB8AC3E}">
        <p14:creationId xmlns:p14="http://schemas.microsoft.com/office/powerpoint/2010/main" val="3172916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EE7C0AF-C4B7-FC26-D97D-9FD148F57179}"/>
            </a:ext>
          </a:extLst>
        </p:cNvPr>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30E7AC17-9555-FFDF-FD31-72E7623F92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pic>
        <p:nvPicPr>
          <p:cNvPr id="5" name="Picture 4" descr="A blue abstract watercolor pattern on a white background">
            <a:extLst>
              <a:ext uri="{FF2B5EF4-FFF2-40B4-BE49-F238E27FC236}">
                <a16:creationId xmlns:a16="http://schemas.microsoft.com/office/drawing/2014/main" id="{D51651AE-1F0D-FDC9-43E1-038AE85DB298}"/>
              </a:ext>
            </a:extLst>
          </p:cNvPr>
          <p:cNvPicPr>
            <a:picLocks noChangeAspect="1"/>
          </p:cNvPicPr>
          <p:nvPr/>
        </p:nvPicPr>
        <p:blipFill>
          <a:blip r:embed="rId3">
            <a:alphaModFix amt="70000"/>
          </a:blip>
          <a:srcRect l="70035" t="7561" r="-1" b="8170"/>
          <a:stretch>
            <a:fillRect/>
          </a:stretch>
        </p:blipFill>
        <p:spPr>
          <a:xfrm>
            <a:off x="0" y="10"/>
            <a:ext cx="3653493" cy="6857990"/>
          </a:xfrm>
          <a:prstGeom prst="rect">
            <a:avLst/>
          </a:prstGeom>
        </p:spPr>
      </p:pic>
      <p:sp>
        <p:nvSpPr>
          <p:cNvPr id="6" name="Title 1">
            <a:extLst>
              <a:ext uri="{FF2B5EF4-FFF2-40B4-BE49-F238E27FC236}">
                <a16:creationId xmlns:a16="http://schemas.microsoft.com/office/drawing/2014/main" id="{C49B83CB-6CF3-82C2-652E-9E594C88513F}"/>
              </a:ext>
            </a:extLst>
          </p:cNvPr>
          <p:cNvSpPr>
            <a:spLocks noGrp="1"/>
          </p:cNvSpPr>
          <p:nvPr>
            <p:ph type="title"/>
          </p:nvPr>
        </p:nvSpPr>
        <p:spPr>
          <a:xfrm>
            <a:off x="304410" y="314872"/>
            <a:ext cx="10890929" cy="851331"/>
          </a:xfrm>
        </p:spPr>
        <p:txBody>
          <a:bodyPr anchor="b">
            <a:normAutofit/>
          </a:bodyPr>
          <a:lstStyle/>
          <a:p>
            <a:r>
              <a:rPr lang="en-US" b="0" dirty="0">
                <a:latin typeface="Verdana" panose="020B0604030504040204" pitchFamily="34" charset="0"/>
                <a:ea typeface="Verdana" panose="020B0604030504040204" pitchFamily="34" charset="0"/>
              </a:rPr>
              <a:t>PRINCIPLES OF DRAINAGE</a:t>
            </a:r>
          </a:p>
        </p:txBody>
      </p:sp>
      <p:cxnSp>
        <p:nvCxnSpPr>
          <p:cNvPr id="7" name="Straight Connector 6">
            <a:extLst>
              <a:ext uri="{FF2B5EF4-FFF2-40B4-BE49-F238E27FC236}">
                <a16:creationId xmlns:a16="http://schemas.microsoft.com/office/drawing/2014/main" id="{9AB156B4-0D38-4AE0-2680-94DFB1B79E51}"/>
              </a:ext>
            </a:extLst>
          </p:cNvPr>
          <p:cNvCxnSpPr/>
          <p:nvPr/>
        </p:nvCxnSpPr>
        <p:spPr>
          <a:xfrm>
            <a:off x="378016" y="1463404"/>
            <a:ext cx="978408" cy="0"/>
          </a:xfrm>
          <a:prstGeom prst="line">
            <a:avLst/>
          </a:prstGeom>
          <a:ln w="76200">
            <a:solidFill>
              <a:srgbClr val="1973EB"/>
            </a:solidFill>
          </a:ln>
        </p:spPr>
        <p:style>
          <a:lnRef idx="3">
            <a:schemeClr val="accent1"/>
          </a:lnRef>
          <a:fillRef idx="0">
            <a:schemeClr val="accent1"/>
          </a:fillRef>
          <a:effectRef idx="2">
            <a:schemeClr val="accent1"/>
          </a:effectRef>
          <a:fontRef idx="minor">
            <a:schemeClr val="tx1"/>
          </a:fontRef>
        </p:style>
      </p:cxnSp>
      <p:sp>
        <p:nvSpPr>
          <p:cNvPr id="76" name="Content Placeholder 75">
            <a:extLst>
              <a:ext uri="{FF2B5EF4-FFF2-40B4-BE49-F238E27FC236}">
                <a16:creationId xmlns:a16="http://schemas.microsoft.com/office/drawing/2014/main" id="{4384CD09-5FA7-0715-502E-BC786DAE27FB}"/>
              </a:ext>
            </a:extLst>
          </p:cNvPr>
          <p:cNvSpPr>
            <a:spLocks noGrp="1"/>
          </p:cNvSpPr>
          <p:nvPr>
            <p:ph idx="1"/>
          </p:nvPr>
        </p:nvSpPr>
        <p:spPr>
          <a:xfrm>
            <a:off x="304409" y="1765372"/>
            <a:ext cx="3651708" cy="3566160"/>
          </a:xfrm>
        </p:spPr>
        <p:txBody>
          <a:bodyPr>
            <a:normAutofit fontScale="92500" lnSpcReduction="20000"/>
          </a:bodyPr>
          <a:lstStyle/>
          <a:p>
            <a:pPr marL="0" indent="0">
              <a:buNone/>
            </a:pPr>
            <a:r>
              <a:rPr lang="en-US" sz="2600" u="sng" dirty="0">
                <a:latin typeface="Verdana" panose="020B0604030504040204" pitchFamily="34" charset="0"/>
                <a:ea typeface="Verdana" panose="020B0604030504040204" pitchFamily="34" charset="0"/>
              </a:rPr>
              <a:t>Conveyance</a:t>
            </a:r>
          </a:p>
          <a:p>
            <a:pPr marL="0" indent="0">
              <a:buNone/>
            </a:pPr>
            <a:r>
              <a:rPr lang="en-US" sz="2200" dirty="0">
                <a:latin typeface="Verdana" panose="020B0604030504040204" pitchFamily="34" charset="0"/>
                <a:ea typeface="Verdana" panose="020B0604030504040204" pitchFamily="34" charset="0"/>
              </a:rPr>
              <a:t>Inlet | Pipe | Swale | Trench Drain | Berm</a:t>
            </a:r>
          </a:p>
          <a:p>
            <a:pPr marL="0" indent="0">
              <a:buNone/>
            </a:pPr>
            <a:endParaRPr lang="en-US" sz="2400" dirty="0">
              <a:latin typeface="Verdana" panose="020B0604030504040204" pitchFamily="34" charset="0"/>
              <a:ea typeface="Verdana" panose="020B0604030504040204" pitchFamily="34" charset="0"/>
            </a:endParaRPr>
          </a:p>
          <a:p>
            <a:pPr marL="0" indent="0">
              <a:buNone/>
            </a:pPr>
            <a:r>
              <a:rPr lang="en-US" sz="2600" u="sng" dirty="0">
                <a:latin typeface="Verdana" panose="020B0604030504040204" pitchFamily="34" charset="0"/>
                <a:ea typeface="Verdana" panose="020B0604030504040204" pitchFamily="34" charset="0"/>
              </a:rPr>
              <a:t>Treatment</a:t>
            </a:r>
          </a:p>
          <a:p>
            <a:pPr marL="0" indent="0">
              <a:buNone/>
            </a:pPr>
            <a:r>
              <a:rPr lang="en-US" sz="2200" dirty="0">
                <a:latin typeface="Verdana" panose="020B0604030504040204" pitchFamily="34" charset="0"/>
                <a:ea typeface="Verdana" panose="020B0604030504040204" pitchFamily="34" charset="0"/>
              </a:rPr>
              <a:t>Basin | Raingarden | Permeable Pavement | Infiltration Trench | Vegetative Filter Strip</a:t>
            </a:r>
          </a:p>
        </p:txBody>
      </p:sp>
      <p:grpSp>
        <p:nvGrpSpPr>
          <p:cNvPr id="145" name="Group 144">
            <a:extLst>
              <a:ext uri="{FF2B5EF4-FFF2-40B4-BE49-F238E27FC236}">
                <a16:creationId xmlns:a16="http://schemas.microsoft.com/office/drawing/2014/main" id="{84207508-CD6E-7F1E-03F9-5446B9103FDF}"/>
              </a:ext>
            </a:extLst>
          </p:cNvPr>
          <p:cNvGrpSpPr/>
          <p:nvPr/>
        </p:nvGrpSpPr>
        <p:grpSpPr>
          <a:xfrm>
            <a:off x="3903323" y="1463404"/>
            <a:ext cx="8064709" cy="5238351"/>
            <a:chOff x="3903323" y="1463404"/>
            <a:chExt cx="8064709" cy="5238351"/>
          </a:xfrm>
          <a:effectLst>
            <a:outerShdw blurRad="50800" dist="38100" dir="2700000" algn="tl" rotWithShape="0">
              <a:prstClr val="black">
                <a:alpha val="40000"/>
              </a:prstClr>
            </a:outerShdw>
          </a:effectLst>
        </p:grpSpPr>
        <p:sp>
          <p:nvSpPr>
            <p:cNvPr id="78" name="Freeform: Shape 77">
              <a:extLst>
                <a:ext uri="{FF2B5EF4-FFF2-40B4-BE49-F238E27FC236}">
                  <a16:creationId xmlns:a16="http://schemas.microsoft.com/office/drawing/2014/main" id="{87C576C5-A7A9-2B86-444A-4DF2F79F1410}"/>
                </a:ext>
              </a:extLst>
            </p:cNvPr>
            <p:cNvSpPr/>
            <p:nvPr/>
          </p:nvSpPr>
          <p:spPr>
            <a:xfrm>
              <a:off x="3903323" y="1463404"/>
              <a:ext cx="8064709" cy="5238351"/>
            </a:xfrm>
            <a:custGeom>
              <a:avLst/>
              <a:gdLst>
                <a:gd name="connsiteX0" fmla="*/ 9730188 w 9822503"/>
                <a:gd name="connsiteY0" fmla="*/ 197191 h 6371423"/>
                <a:gd name="connsiteX1" fmla="*/ 8246828 w 9822503"/>
                <a:gd name="connsiteY1" fmla="*/ 14311 h 6371423"/>
                <a:gd name="connsiteX2" fmla="*/ 4711148 w 9822503"/>
                <a:gd name="connsiteY2" fmla="*/ 308951 h 6371423"/>
                <a:gd name="connsiteX3" fmla="*/ 1388828 w 9822503"/>
                <a:gd name="connsiteY3" fmla="*/ 166711 h 6371423"/>
                <a:gd name="connsiteX4" fmla="*/ 78188 w 9822503"/>
                <a:gd name="connsiteY4" fmla="*/ 1365591 h 6371423"/>
                <a:gd name="connsiteX5" fmla="*/ 139148 w 9822503"/>
                <a:gd name="connsiteY5" fmla="*/ 4078311 h 6371423"/>
                <a:gd name="connsiteX6" fmla="*/ 47708 w 9822503"/>
                <a:gd name="connsiteY6" fmla="*/ 5399111 h 6371423"/>
                <a:gd name="connsiteX7" fmla="*/ 972268 w 9822503"/>
                <a:gd name="connsiteY7" fmla="*/ 6089991 h 6371423"/>
                <a:gd name="connsiteX8" fmla="*/ 4081228 w 9822503"/>
                <a:gd name="connsiteY8" fmla="*/ 6242391 h 6371423"/>
                <a:gd name="connsiteX9" fmla="*/ 6133548 w 9822503"/>
                <a:gd name="connsiteY9" fmla="*/ 6029031 h 6371423"/>
                <a:gd name="connsiteX10" fmla="*/ 9029148 w 9822503"/>
                <a:gd name="connsiteY10" fmla="*/ 6303351 h 6371423"/>
                <a:gd name="connsiteX11" fmla="*/ 9770828 w 9822503"/>
                <a:gd name="connsiteY11" fmla="*/ 4535511 h 6371423"/>
                <a:gd name="connsiteX12" fmla="*/ 9161228 w 9822503"/>
                <a:gd name="connsiteY12" fmla="*/ 2879431 h 6371423"/>
                <a:gd name="connsiteX13" fmla="*/ 9608268 w 9822503"/>
                <a:gd name="connsiteY13" fmla="*/ 1457031 h 6371423"/>
                <a:gd name="connsiteX14" fmla="*/ 9730188 w 9822503"/>
                <a:gd name="connsiteY14" fmla="*/ 197191 h 6371423"/>
                <a:gd name="connsiteX0" fmla="*/ 9730188 w 9814109"/>
                <a:gd name="connsiteY0" fmla="*/ 197191 h 6371423"/>
                <a:gd name="connsiteX1" fmla="*/ 8246828 w 9814109"/>
                <a:gd name="connsiteY1" fmla="*/ 14311 h 6371423"/>
                <a:gd name="connsiteX2" fmla="*/ 4711148 w 9814109"/>
                <a:gd name="connsiteY2" fmla="*/ 308951 h 6371423"/>
                <a:gd name="connsiteX3" fmla="*/ 1388828 w 9814109"/>
                <a:gd name="connsiteY3" fmla="*/ 166711 h 6371423"/>
                <a:gd name="connsiteX4" fmla="*/ 78188 w 9814109"/>
                <a:gd name="connsiteY4" fmla="*/ 1365591 h 6371423"/>
                <a:gd name="connsiteX5" fmla="*/ 139148 w 9814109"/>
                <a:gd name="connsiteY5" fmla="*/ 4078311 h 6371423"/>
                <a:gd name="connsiteX6" fmla="*/ 47708 w 9814109"/>
                <a:gd name="connsiteY6" fmla="*/ 5399111 h 6371423"/>
                <a:gd name="connsiteX7" fmla="*/ 972268 w 9814109"/>
                <a:gd name="connsiteY7" fmla="*/ 6089991 h 6371423"/>
                <a:gd name="connsiteX8" fmla="*/ 4081228 w 9814109"/>
                <a:gd name="connsiteY8" fmla="*/ 6242391 h 6371423"/>
                <a:gd name="connsiteX9" fmla="*/ 6133548 w 9814109"/>
                <a:gd name="connsiteY9" fmla="*/ 6029031 h 6371423"/>
                <a:gd name="connsiteX10" fmla="*/ 9029148 w 9814109"/>
                <a:gd name="connsiteY10" fmla="*/ 6303351 h 6371423"/>
                <a:gd name="connsiteX11" fmla="*/ 9770828 w 9814109"/>
                <a:gd name="connsiteY11" fmla="*/ 4535511 h 6371423"/>
                <a:gd name="connsiteX12" fmla="*/ 9435548 w 9814109"/>
                <a:gd name="connsiteY12" fmla="*/ 2879431 h 6371423"/>
                <a:gd name="connsiteX13" fmla="*/ 9608268 w 9814109"/>
                <a:gd name="connsiteY13" fmla="*/ 1457031 h 6371423"/>
                <a:gd name="connsiteX14" fmla="*/ 9730188 w 9814109"/>
                <a:gd name="connsiteY14" fmla="*/ 197191 h 6371423"/>
                <a:gd name="connsiteX0" fmla="*/ 9577788 w 9778978"/>
                <a:gd name="connsiteY0" fmla="*/ 284525 h 6357157"/>
                <a:gd name="connsiteX1" fmla="*/ 8246828 w 9778978"/>
                <a:gd name="connsiteY1" fmla="*/ 45 h 6357157"/>
                <a:gd name="connsiteX2" fmla="*/ 4711148 w 9778978"/>
                <a:gd name="connsiteY2" fmla="*/ 294685 h 6357157"/>
                <a:gd name="connsiteX3" fmla="*/ 1388828 w 9778978"/>
                <a:gd name="connsiteY3" fmla="*/ 152445 h 6357157"/>
                <a:gd name="connsiteX4" fmla="*/ 78188 w 9778978"/>
                <a:gd name="connsiteY4" fmla="*/ 1351325 h 6357157"/>
                <a:gd name="connsiteX5" fmla="*/ 139148 w 9778978"/>
                <a:gd name="connsiteY5" fmla="*/ 4064045 h 6357157"/>
                <a:gd name="connsiteX6" fmla="*/ 47708 w 9778978"/>
                <a:gd name="connsiteY6" fmla="*/ 5384845 h 6357157"/>
                <a:gd name="connsiteX7" fmla="*/ 972268 w 9778978"/>
                <a:gd name="connsiteY7" fmla="*/ 6075725 h 6357157"/>
                <a:gd name="connsiteX8" fmla="*/ 4081228 w 9778978"/>
                <a:gd name="connsiteY8" fmla="*/ 6228125 h 6357157"/>
                <a:gd name="connsiteX9" fmla="*/ 6133548 w 9778978"/>
                <a:gd name="connsiteY9" fmla="*/ 6014765 h 6357157"/>
                <a:gd name="connsiteX10" fmla="*/ 9029148 w 9778978"/>
                <a:gd name="connsiteY10" fmla="*/ 6289085 h 6357157"/>
                <a:gd name="connsiteX11" fmla="*/ 9770828 w 9778978"/>
                <a:gd name="connsiteY11" fmla="*/ 4521245 h 6357157"/>
                <a:gd name="connsiteX12" fmla="*/ 9435548 w 9778978"/>
                <a:gd name="connsiteY12" fmla="*/ 2865165 h 6357157"/>
                <a:gd name="connsiteX13" fmla="*/ 9608268 w 9778978"/>
                <a:gd name="connsiteY13" fmla="*/ 1442765 h 6357157"/>
                <a:gd name="connsiteX14" fmla="*/ 9577788 w 9778978"/>
                <a:gd name="connsiteY14" fmla="*/ 284525 h 6357157"/>
                <a:gd name="connsiteX0" fmla="*/ 9577788 w 9787167"/>
                <a:gd name="connsiteY0" fmla="*/ 284525 h 6357157"/>
                <a:gd name="connsiteX1" fmla="*/ 8246828 w 9787167"/>
                <a:gd name="connsiteY1" fmla="*/ 45 h 6357157"/>
                <a:gd name="connsiteX2" fmla="*/ 4711148 w 9787167"/>
                <a:gd name="connsiteY2" fmla="*/ 294685 h 6357157"/>
                <a:gd name="connsiteX3" fmla="*/ 1388828 w 9787167"/>
                <a:gd name="connsiteY3" fmla="*/ 152445 h 6357157"/>
                <a:gd name="connsiteX4" fmla="*/ 78188 w 9787167"/>
                <a:gd name="connsiteY4" fmla="*/ 1351325 h 6357157"/>
                <a:gd name="connsiteX5" fmla="*/ 139148 w 9787167"/>
                <a:gd name="connsiteY5" fmla="*/ 4064045 h 6357157"/>
                <a:gd name="connsiteX6" fmla="*/ 47708 w 9787167"/>
                <a:gd name="connsiteY6" fmla="*/ 5384845 h 6357157"/>
                <a:gd name="connsiteX7" fmla="*/ 972268 w 9787167"/>
                <a:gd name="connsiteY7" fmla="*/ 6075725 h 6357157"/>
                <a:gd name="connsiteX8" fmla="*/ 4081228 w 9787167"/>
                <a:gd name="connsiteY8" fmla="*/ 6228125 h 6357157"/>
                <a:gd name="connsiteX9" fmla="*/ 6133548 w 9787167"/>
                <a:gd name="connsiteY9" fmla="*/ 6014765 h 6357157"/>
                <a:gd name="connsiteX10" fmla="*/ 9029148 w 9787167"/>
                <a:gd name="connsiteY10" fmla="*/ 6289085 h 6357157"/>
                <a:gd name="connsiteX11" fmla="*/ 9770828 w 9787167"/>
                <a:gd name="connsiteY11" fmla="*/ 4521245 h 6357157"/>
                <a:gd name="connsiteX12" fmla="*/ 9547308 w 9787167"/>
                <a:gd name="connsiteY12" fmla="*/ 2855005 h 6357157"/>
                <a:gd name="connsiteX13" fmla="*/ 9608268 w 9787167"/>
                <a:gd name="connsiteY13" fmla="*/ 1442765 h 6357157"/>
                <a:gd name="connsiteX14" fmla="*/ 9577788 w 9787167"/>
                <a:gd name="connsiteY14" fmla="*/ 284525 h 6357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787167" h="6357157">
                  <a:moveTo>
                    <a:pt x="9577788" y="284525"/>
                  </a:moveTo>
                  <a:cubicBezTo>
                    <a:pt x="9350881" y="44072"/>
                    <a:pt x="9057935" y="-1648"/>
                    <a:pt x="8246828" y="45"/>
                  </a:cubicBezTo>
                  <a:cubicBezTo>
                    <a:pt x="7435721" y="1738"/>
                    <a:pt x="5854148" y="269285"/>
                    <a:pt x="4711148" y="294685"/>
                  </a:cubicBezTo>
                  <a:cubicBezTo>
                    <a:pt x="3568148" y="320085"/>
                    <a:pt x="2160988" y="-23662"/>
                    <a:pt x="1388828" y="152445"/>
                  </a:cubicBezTo>
                  <a:cubicBezTo>
                    <a:pt x="616668" y="328552"/>
                    <a:pt x="286468" y="699392"/>
                    <a:pt x="78188" y="1351325"/>
                  </a:cubicBezTo>
                  <a:cubicBezTo>
                    <a:pt x="-130092" y="2003258"/>
                    <a:pt x="144228" y="3391792"/>
                    <a:pt x="139148" y="4064045"/>
                  </a:cubicBezTo>
                  <a:cubicBezTo>
                    <a:pt x="134068" y="4736298"/>
                    <a:pt x="-91145" y="5049565"/>
                    <a:pt x="47708" y="5384845"/>
                  </a:cubicBezTo>
                  <a:cubicBezTo>
                    <a:pt x="186561" y="5720125"/>
                    <a:pt x="300015" y="5935178"/>
                    <a:pt x="972268" y="6075725"/>
                  </a:cubicBezTo>
                  <a:cubicBezTo>
                    <a:pt x="1644521" y="6216272"/>
                    <a:pt x="3221015" y="6238285"/>
                    <a:pt x="4081228" y="6228125"/>
                  </a:cubicBezTo>
                  <a:cubicBezTo>
                    <a:pt x="4941441" y="6217965"/>
                    <a:pt x="5308895" y="6004605"/>
                    <a:pt x="6133548" y="6014765"/>
                  </a:cubicBezTo>
                  <a:cubicBezTo>
                    <a:pt x="6958201" y="6024925"/>
                    <a:pt x="8422935" y="6538005"/>
                    <a:pt x="9029148" y="6289085"/>
                  </a:cubicBezTo>
                  <a:cubicBezTo>
                    <a:pt x="9635361" y="6040165"/>
                    <a:pt x="9684468" y="5093592"/>
                    <a:pt x="9770828" y="4521245"/>
                  </a:cubicBezTo>
                  <a:cubicBezTo>
                    <a:pt x="9857188" y="3948898"/>
                    <a:pt x="9574401" y="3368085"/>
                    <a:pt x="9547308" y="2855005"/>
                  </a:cubicBezTo>
                  <a:cubicBezTo>
                    <a:pt x="9520215" y="2341925"/>
                    <a:pt x="9603188" y="1871178"/>
                    <a:pt x="9608268" y="1442765"/>
                  </a:cubicBezTo>
                  <a:cubicBezTo>
                    <a:pt x="9613348" y="1014352"/>
                    <a:pt x="9804695" y="524978"/>
                    <a:pt x="9577788" y="284525"/>
                  </a:cubicBezTo>
                  <a:close/>
                </a:path>
              </a:pathLst>
            </a:cu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a:extLst>
                <a:ext uri="{FF2B5EF4-FFF2-40B4-BE49-F238E27FC236}">
                  <a16:creationId xmlns:a16="http://schemas.microsoft.com/office/drawing/2014/main" id="{6DB31FA2-FBCE-E5FA-8C2C-5309D2FBA3B7}"/>
                </a:ext>
              </a:extLst>
            </p:cNvPr>
            <p:cNvSpPr/>
            <p:nvPr/>
          </p:nvSpPr>
          <p:spPr>
            <a:xfrm rot="16200000">
              <a:off x="4253442" y="4353115"/>
              <a:ext cx="3320125" cy="302386"/>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a:extLst>
                <a:ext uri="{FF2B5EF4-FFF2-40B4-BE49-F238E27FC236}">
                  <a16:creationId xmlns:a16="http://schemas.microsoft.com/office/drawing/2014/main" id="{3F8A20F7-A525-62D5-E983-32FDD5DF46B7}"/>
                </a:ext>
              </a:extLst>
            </p:cNvPr>
            <p:cNvSpPr/>
            <p:nvPr/>
          </p:nvSpPr>
          <p:spPr>
            <a:xfrm>
              <a:off x="4256933" y="4355743"/>
              <a:ext cx="1520031" cy="302386"/>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a:extLst>
                <a:ext uri="{FF2B5EF4-FFF2-40B4-BE49-F238E27FC236}">
                  <a16:creationId xmlns:a16="http://schemas.microsoft.com/office/drawing/2014/main" id="{9EBE62F4-8AD3-31AE-6C70-EA85158E8A19}"/>
                </a:ext>
              </a:extLst>
            </p:cNvPr>
            <p:cNvSpPr/>
            <p:nvPr/>
          </p:nvSpPr>
          <p:spPr>
            <a:xfrm>
              <a:off x="4256933" y="2542886"/>
              <a:ext cx="7082651" cy="307906"/>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Freeform: Shape 81">
              <a:extLst>
                <a:ext uri="{FF2B5EF4-FFF2-40B4-BE49-F238E27FC236}">
                  <a16:creationId xmlns:a16="http://schemas.microsoft.com/office/drawing/2014/main" id="{85B59046-B814-CC49-A4A7-80D72ED9FC4A}"/>
                </a:ext>
              </a:extLst>
            </p:cNvPr>
            <p:cNvSpPr/>
            <p:nvPr/>
          </p:nvSpPr>
          <p:spPr>
            <a:xfrm>
              <a:off x="10528858" y="1767650"/>
              <a:ext cx="212915" cy="4554342"/>
            </a:xfrm>
            <a:custGeom>
              <a:avLst/>
              <a:gdLst>
                <a:gd name="connsiteX0" fmla="*/ 0 w 403168"/>
                <a:gd name="connsiteY0" fmla="*/ 0 h 5260258"/>
                <a:gd name="connsiteX1" fmla="*/ 245807 w 403168"/>
                <a:gd name="connsiteY1" fmla="*/ 442452 h 5260258"/>
                <a:gd name="connsiteX2" fmla="*/ 147484 w 403168"/>
                <a:gd name="connsiteY2" fmla="*/ 1750142 h 5260258"/>
                <a:gd name="connsiteX3" fmla="*/ 373626 w 403168"/>
                <a:gd name="connsiteY3" fmla="*/ 2664542 h 5260258"/>
                <a:gd name="connsiteX4" fmla="*/ 226142 w 403168"/>
                <a:gd name="connsiteY4" fmla="*/ 3657600 h 5260258"/>
                <a:gd name="connsiteX5" fmla="*/ 403123 w 403168"/>
                <a:gd name="connsiteY5" fmla="*/ 4463845 h 5260258"/>
                <a:gd name="connsiteX6" fmla="*/ 206478 w 403168"/>
                <a:gd name="connsiteY6" fmla="*/ 5260258 h 5260258"/>
                <a:gd name="connsiteX0" fmla="*/ 7473 w 258241"/>
                <a:gd name="connsiteY0" fmla="*/ 0 h 5309026"/>
                <a:gd name="connsiteX1" fmla="*/ 100880 w 258241"/>
                <a:gd name="connsiteY1" fmla="*/ 491220 h 5309026"/>
                <a:gd name="connsiteX2" fmla="*/ 2557 w 258241"/>
                <a:gd name="connsiteY2" fmla="*/ 1798910 h 5309026"/>
                <a:gd name="connsiteX3" fmla="*/ 228699 w 258241"/>
                <a:gd name="connsiteY3" fmla="*/ 2713310 h 5309026"/>
                <a:gd name="connsiteX4" fmla="*/ 81215 w 258241"/>
                <a:gd name="connsiteY4" fmla="*/ 3706368 h 5309026"/>
                <a:gd name="connsiteX5" fmla="*/ 258196 w 258241"/>
                <a:gd name="connsiteY5" fmla="*/ 4512613 h 5309026"/>
                <a:gd name="connsiteX6" fmla="*/ 61551 w 258241"/>
                <a:gd name="connsiteY6" fmla="*/ 5309026 h 5309026"/>
                <a:gd name="connsiteX0" fmla="*/ 7473 w 258241"/>
                <a:gd name="connsiteY0" fmla="*/ 0 h 5309026"/>
                <a:gd name="connsiteX1" fmla="*/ 100880 w 258241"/>
                <a:gd name="connsiteY1" fmla="*/ 491220 h 5309026"/>
                <a:gd name="connsiteX2" fmla="*/ 2557 w 258241"/>
                <a:gd name="connsiteY2" fmla="*/ 1798910 h 5309026"/>
                <a:gd name="connsiteX3" fmla="*/ 228699 w 258241"/>
                <a:gd name="connsiteY3" fmla="*/ 2713310 h 5309026"/>
                <a:gd name="connsiteX4" fmla="*/ 81215 w 258241"/>
                <a:gd name="connsiteY4" fmla="*/ 3706368 h 5309026"/>
                <a:gd name="connsiteX5" fmla="*/ 258196 w 258241"/>
                <a:gd name="connsiteY5" fmla="*/ 4512613 h 5309026"/>
                <a:gd name="connsiteX6" fmla="*/ 61551 w 258241"/>
                <a:gd name="connsiteY6" fmla="*/ 5309026 h 5309026"/>
                <a:gd name="connsiteX0" fmla="*/ 7473 w 258241"/>
                <a:gd name="connsiteY0" fmla="*/ 0 h 5338523"/>
                <a:gd name="connsiteX1" fmla="*/ 100880 w 258241"/>
                <a:gd name="connsiteY1" fmla="*/ 491220 h 5338523"/>
                <a:gd name="connsiteX2" fmla="*/ 2557 w 258241"/>
                <a:gd name="connsiteY2" fmla="*/ 1798910 h 5338523"/>
                <a:gd name="connsiteX3" fmla="*/ 228699 w 258241"/>
                <a:gd name="connsiteY3" fmla="*/ 2713310 h 5338523"/>
                <a:gd name="connsiteX4" fmla="*/ 81215 w 258241"/>
                <a:gd name="connsiteY4" fmla="*/ 3706368 h 5338523"/>
                <a:gd name="connsiteX5" fmla="*/ 258196 w 258241"/>
                <a:gd name="connsiteY5" fmla="*/ 4512613 h 5338523"/>
                <a:gd name="connsiteX6" fmla="*/ 140209 w 258241"/>
                <a:gd name="connsiteY6" fmla="*/ 5338523 h 5338523"/>
                <a:gd name="connsiteX0" fmla="*/ 7473 w 264076"/>
                <a:gd name="connsiteY0" fmla="*/ 0 h 5397517"/>
                <a:gd name="connsiteX1" fmla="*/ 100880 w 264076"/>
                <a:gd name="connsiteY1" fmla="*/ 491220 h 5397517"/>
                <a:gd name="connsiteX2" fmla="*/ 2557 w 264076"/>
                <a:gd name="connsiteY2" fmla="*/ 1798910 h 5397517"/>
                <a:gd name="connsiteX3" fmla="*/ 228699 w 264076"/>
                <a:gd name="connsiteY3" fmla="*/ 2713310 h 5397517"/>
                <a:gd name="connsiteX4" fmla="*/ 81215 w 264076"/>
                <a:gd name="connsiteY4" fmla="*/ 3706368 h 5397517"/>
                <a:gd name="connsiteX5" fmla="*/ 258196 w 264076"/>
                <a:gd name="connsiteY5" fmla="*/ 4512613 h 5397517"/>
                <a:gd name="connsiteX6" fmla="*/ 199202 w 264076"/>
                <a:gd name="connsiteY6" fmla="*/ 5397517 h 5397517"/>
                <a:gd name="connsiteX0" fmla="*/ 7473 w 258241"/>
                <a:gd name="connsiteY0" fmla="*/ 0 h 5397517"/>
                <a:gd name="connsiteX1" fmla="*/ 100880 w 258241"/>
                <a:gd name="connsiteY1" fmla="*/ 491220 h 5397517"/>
                <a:gd name="connsiteX2" fmla="*/ 2557 w 258241"/>
                <a:gd name="connsiteY2" fmla="*/ 1798910 h 5397517"/>
                <a:gd name="connsiteX3" fmla="*/ 228699 w 258241"/>
                <a:gd name="connsiteY3" fmla="*/ 2713310 h 5397517"/>
                <a:gd name="connsiteX4" fmla="*/ 81215 w 258241"/>
                <a:gd name="connsiteY4" fmla="*/ 3706368 h 5397517"/>
                <a:gd name="connsiteX5" fmla="*/ 258196 w 258241"/>
                <a:gd name="connsiteY5" fmla="*/ 4512613 h 5397517"/>
                <a:gd name="connsiteX6" fmla="*/ 199202 w 258241"/>
                <a:gd name="connsiteY6" fmla="*/ 5397517 h 5397517"/>
                <a:gd name="connsiteX0" fmla="*/ 7473 w 258241"/>
                <a:gd name="connsiteY0" fmla="*/ 0 h 5405137"/>
                <a:gd name="connsiteX1" fmla="*/ 100880 w 258241"/>
                <a:gd name="connsiteY1" fmla="*/ 491220 h 5405137"/>
                <a:gd name="connsiteX2" fmla="*/ 2557 w 258241"/>
                <a:gd name="connsiteY2" fmla="*/ 1798910 h 5405137"/>
                <a:gd name="connsiteX3" fmla="*/ 228699 w 258241"/>
                <a:gd name="connsiteY3" fmla="*/ 2713310 h 5405137"/>
                <a:gd name="connsiteX4" fmla="*/ 81215 w 258241"/>
                <a:gd name="connsiteY4" fmla="*/ 3706368 h 5405137"/>
                <a:gd name="connsiteX5" fmla="*/ 258196 w 258241"/>
                <a:gd name="connsiteY5" fmla="*/ 4512613 h 5405137"/>
                <a:gd name="connsiteX6" fmla="*/ 153482 w 258241"/>
                <a:gd name="connsiteY6" fmla="*/ 5405137 h 5405137"/>
                <a:gd name="connsiteX0" fmla="*/ 53342 w 258390"/>
                <a:gd name="connsiteY0" fmla="*/ 0 h 5527057"/>
                <a:gd name="connsiteX1" fmla="*/ 101029 w 258390"/>
                <a:gd name="connsiteY1" fmla="*/ 613140 h 5527057"/>
                <a:gd name="connsiteX2" fmla="*/ 2706 w 258390"/>
                <a:gd name="connsiteY2" fmla="*/ 1920830 h 5527057"/>
                <a:gd name="connsiteX3" fmla="*/ 228848 w 258390"/>
                <a:gd name="connsiteY3" fmla="*/ 2835230 h 5527057"/>
                <a:gd name="connsiteX4" fmla="*/ 81364 w 258390"/>
                <a:gd name="connsiteY4" fmla="*/ 3828288 h 5527057"/>
                <a:gd name="connsiteX5" fmla="*/ 258345 w 258390"/>
                <a:gd name="connsiteY5" fmla="*/ 4634533 h 5527057"/>
                <a:gd name="connsiteX6" fmla="*/ 153631 w 258390"/>
                <a:gd name="connsiteY6" fmla="*/ 5527057 h 5527057"/>
                <a:gd name="connsiteX0" fmla="*/ 53342 w 258390"/>
                <a:gd name="connsiteY0" fmla="*/ 0 h 5527057"/>
                <a:gd name="connsiteX1" fmla="*/ 101029 w 258390"/>
                <a:gd name="connsiteY1" fmla="*/ 613140 h 5527057"/>
                <a:gd name="connsiteX2" fmla="*/ 2706 w 258390"/>
                <a:gd name="connsiteY2" fmla="*/ 1920830 h 5527057"/>
                <a:gd name="connsiteX3" fmla="*/ 228848 w 258390"/>
                <a:gd name="connsiteY3" fmla="*/ 2835230 h 5527057"/>
                <a:gd name="connsiteX4" fmla="*/ 81364 w 258390"/>
                <a:gd name="connsiteY4" fmla="*/ 3828288 h 5527057"/>
                <a:gd name="connsiteX5" fmla="*/ 258345 w 258390"/>
                <a:gd name="connsiteY5" fmla="*/ 4634533 h 5527057"/>
                <a:gd name="connsiteX6" fmla="*/ 153631 w 258390"/>
                <a:gd name="connsiteY6" fmla="*/ 5527057 h 552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8390" h="5527057">
                  <a:moveTo>
                    <a:pt x="53342" y="0"/>
                  </a:moveTo>
                  <a:cubicBezTo>
                    <a:pt x="60323" y="156153"/>
                    <a:pt x="109468" y="293002"/>
                    <a:pt x="101029" y="613140"/>
                  </a:cubicBezTo>
                  <a:cubicBezTo>
                    <a:pt x="92590" y="933278"/>
                    <a:pt x="-18597" y="1550482"/>
                    <a:pt x="2706" y="1920830"/>
                  </a:cubicBezTo>
                  <a:cubicBezTo>
                    <a:pt x="24009" y="2291178"/>
                    <a:pt x="215738" y="2517320"/>
                    <a:pt x="228848" y="2835230"/>
                  </a:cubicBezTo>
                  <a:cubicBezTo>
                    <a:pt x="241958" y="3153140"/>
                    <a:pt x="76448" y="3528404"/>
                    <a:pt x="81364" y="3828288"/>
                  </a:cubicBezTo>
                  <a:cubicBezTo>
                    <a:pt x="86280" y="4128172"/>
                    <a:pt x="261622" y="4367423"/>
                    <a:pt x="258345" y="4634533"/>
                  </a:cubicBezTo>
                  <a:cubicBezTo>
                    <a:pt x="255068" y="4901643"/>
                    <a:pt x="158875" y="5209065"/>
                    <a:pt x="153631" y="5527057"/>
                  </a:cubicBezTo>
                </a:path>
              </a:pathLst>
            </a:custGeom>
            <a:ln w="381000"/>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dirty="0"/>
            </a:p>
          </p:txBody>
        </p:sp>
        <p:cxnSp>
          <p:nvCxnSpPr>
            <p:cNvPr id="83" name="Straight Connector 82">
              <a:extLst>
                <a:ext uri="{FF2B5EF4-FFF2-40B4-BE49-F238E27FC236}">
                  <a16:creationId xmlns:a16="http://schemas.microsoft.com/office/drawing/2014/main" id="{0A9D59D4-A8D8-8A13-FBEC-63172493AC97}"/>
                </a:ext>
              </a:extLst>
            </p:cNvPr>
            <p:cNvCxnSpPr>
              <a:cxnSpLocks/>
            </p:cNvCxnSpPr>
            <p:nvPr/>
          </p:nvCxnSpPr>
          <p:spPr>
            <a:xfrm>
              <a:off x="4256937" y="4356034"/>
              <a:ext cx="1506947" cy="0"/>
            </a:xfrm>
            <a:prstGeom prst="line">
              <a:avLst/>
            </a:prstGeom>
            <a:ln w="38100">
              <a:solidFill>
                <a:schemeClr val="bg1">
                  <a:lumMod val="50000"/>
                </a:schemeClr>
              </a:solidFill>
            </a:ln>
          </p:spPr>
          <p:style>
            <a:lnRef idx="3">
              <a:schemeClr val="dk1"/>
            </a:lnRef>
            <a:fillRef idx="0">
              <a:schemeClr val="dk1"/>
            </a:fillRef>
            <a:effectRef idx="2">
              <a:schemeClr val="dk1"/>
            </a:effectRef>
            <a:fontRef idx="minor">
              <a:schemeClr val="tx1"/>
            </a:fontRef>
          </p:style>
        </p:cxnSp>
        <p:cxnSp>
          <p:nvCxnSpPr>
            <p:cNvPr id="84" name="Straight Connector 83">
              <a:extLst>
                <a:ext uri="{FF2B5EF4-FFF2-40B4-BE49-F238E27FC236}">
                  <a16:creationId xmlns:a16="http://schemas.microsoft.com/office/drawing/2014/main" id="{CC420AE2-897D-2D97-8574-B331D117C4BD}"/>
                </a:ext>
              </a:extLst>
            </p:cNvPr>
            <p:cNvCxnSpPr>
              <a:cxnSpLocks/>
            </p:cNvCxnSpPr>
            <p:nvPr/>
          </p:nvCxnSpPr>
          <p:spPr>
            <a:xfrm>
              <a:off x="4256937" y="4657424"/>
              <a:ext cx="1506947" cy="0"/>
            </a:xfrm>
            <a:prstGeom prst="line">
              <a:avLst/>
            </a:prstGeom>
            <a:ln w="38100">
              <a:solidFill>
                <a:schemeClr val="bg1">
                  <a:lumMod val="50000"/>
                </a:schemeClr>
              </a:solidFill>
            </a:ln>
          </p:spPr>
          <p:style>
            <a:lnRef idx="3">
              <a:schemeClr val="dk1"/>
            </a:lnRef>
            <a:fillRef idx="0">
              <a:schemeClr val="dk1"/>
            </a:fillRef>
            <a:effectRef idx="2">
              <a:schemeClr val="dk1"/>
            </a:effectRef>
            <a:fontRef idx="minor">
              <a:schemeClr val="tx1"/>
            </a:fontRef>
          </p:style>
        </p:cxnSp>
        <p:cxnSp>
          <p:nvCxnSpPr>
            <p:cNvPr id="85" name="Straight Connector 84">
              <a:extLst>
                <a:ext uri="{FF2B5EF4-FFF2-40B4-BE49-F238E27FC236}">
                  <a16:creationId xmlns:a16="http://schemas.microsoft.com/office/drawing/2014/main" id="{3D720F46-FA96-3D8D-859D-F457B8C5462F}"/>
                </a:ext>
              </a:extLst>
            </p:cNvPr>
            <p:cNvCxnSpPr>
              <a:cxnSpLocks/>
            </p:cNvCxnSpPr>
            <p:nvPr/>
          </p:nvCxnSpPr>
          <p:spPr>
            <a:xfrm rot="16200000">
              <a:off x="5010410" y="5410897"/>
              <a:ext cx="1506946" cy="0"/>
            </a:xfrm>
            <a:prstGeom prst="line">
              <a:avLst/>
            </a:prstGeom>
            <a:ln w="38100">
              <a:solidFill>
                <a:schemeClr val="bg1">
                  <a:lumMod val="50000"/>
                </a:schemeClr>
              </a:solidFill>
            </a:ln>
          </p:spPr>
          <p:style>
            <a:lnRef idx="3">
              <a:schemeClr val="dk1"/>
            </a:lnRef>
            <a:fillRef idx="0">
              <a:schemeClr val="dk1"/>
            </a:fillRef>
            <a:effectRef idx="2">
              <a:schemeClr val="dk1"/>
            </a:effectRef>
            <a:fontRef idx="minor">
              <a:schemeClr val="tx1"/>
            </a:fontRef>
          </p:style>
        </p:cxnSp>
        <p:cxnSp>
          <p:nvCxnSpPr>
            <p:cNvPr id="86" name="Straight Connector 85">
              <a:extLst>
                <a:ext uri="{FF2B5EF4-FFF2-40B4-BE49-F238E27FC236}">
                  <a16:creationId xmlns:a16="http://schemas.microsoft.com/office/drawing/2014/main" id="{A6F625A8-83B3-204D-E570-A81218465057}"/>
                </a:ext>
              </a:extLst>
            </p:cNvPr>
            <p:cNvCxnSpPr>
              <a:cxnSpLocks/>
            </p:cNvCxnSpPr>
            <p:nvPr/>
          </p:nvCxnSpPr>
          <p:spPr>
            <a:xfrm rot="16200000">
              <a:off x="5161105" y="5410897"/>
              <a:ext cx="1506946" cy="0"/>
            </a:xfrm>
            <a:prstGeom prst="line">
              <a:avLst/>
            </a:prstGeom>
            <a:ln w="19050" cap="flat" cmpd="sng" algn="ctr">
              <a:solidFill>
                <a:srgbClr val="FFFF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87" name="Straight Connector 86">
              <a:extLst>
                <a:ext uri="{FF2B5EF4-FFF2-40B4-BE49-F238E27FC236}">
                  <a16:creationId xmlns:a16="http://schemas.microsoft.com/office/drawing/2014/main" id="{CE0F2293-F32A-19DB-7D08-B765800F3902}"/>
                </a:ext>
              </a:extLst>
            </p:cNvPr>
            <p:cNvCxnSpPr>
              <a:cxnSpLocks/>
            </p:cNvCxnSpPr>
            <p:nvPr/>
          </p:nvCxnSpPr>
          <p:spPr>
            <a:xfrm rot="16200000">
              <a:off x="5010409" y="3602561"/>
              <a:ext cx="1506946" cy="0"/>
            </a:xfrm>
            <a:prstGeom prst="line">
              <a:avLst/>
            </a:prstGeom>
            <a:ln w="38100">
              <a:solidFill>
                <a:schemeClr val="bg1">
                  <a:lumMod val="50000"/>
                </a:schemeClr>
              </a:solidFill>
            </a:ln>
          </p:spPr>
          <p:style>
            <a:lnRef idx="3">
              <a:schemeClr val="dk1"/>
            </a:lnRef>
            <a:fillRef idx="0">
              <a:schemeClr val="dk1"/>
            </a:fillRef>
            <a:effectRef idx="2">
              <a:schemeClr val="dk1"/>
            </a:effectRef>
            <a:fontRef idx="minor">
              <a:schemeClr val="tx1"/>
            </a:fontRef>
          </p:style>
        </p:cxnSp>
        <p:cxnSp>
          <p:nvCxnSpPr>
            <p:cNvPr id="88" name="Straight Connector 87">
              <a:extLst>
                <a:ext uri="{FF2B5EF4-FFF2-40B4-BE49-F238E27FC236}">
                  <a16:creationId xmlns:a16="http://schemas.microsoft.com/office/drawing/2014/main" id="{2B8D8624-EB59-BF2A-430B-B795D4957AB0}"/>
                </a:ext>
              </a:extLst>
            </p:cNvPr>
            <p:cNvCxnSpPr>
              <a:cxnSpLocks/>
            </p:cNvCxnSpPr>
            <p:nvPr/>
          </p:nvCxnSpPr>
          <p:spPr>
            <a:xfrm flipV="1">
              <a:off x="6065272" y="2849088"/>
              <a:ext cx="0" cy="3315283"/>
            </a:xfrm>
            <a:prstGeom prst="line">
              <a:avLst/>
            </a:prstGeom>
            <a:ln w="38100">
              <a:solidFill>
                <a:schemeClr val="bg1">
                  <a:lumMod val="50000"/>
                </a:schemeClr>
              </a:solidFill>
            </a:ln>
          </p:spPr>
          <p:style>
            <a:lnRef idx="3">
              <a:schemeClr val="dk1"/>
            </a:lnRef>
            <a:fillRef idx="0">
              <a:schemeClr val="dk1"/>
            </a:fillRef>
            <a:effectRef idx="2">
              <a:schemeClr val="dk1"/>
            </a:effectRef>
            <a:fontRef idx="minor">
              <a:schemeClr val="tx1"/>
            </a:fontRef>
          </p:style>
        </p:cxnSp>
        <p:pic>
          <p:nvPicPr>
            <p:cNvPr id="89" name="Picture 88" descr="A traffic light with red yellow and green lights&#10;&#10;AI-generated content may be incorrect.">
              <a:extLst>
                <a:ext uri="{FF2B5EF4-FFF2-40B4-BE49-F238E27FC236}">
                  <a16:creationId xmlns:a16="http://schemas.microsoft.com/office/drawing/2014/main" id="{A5807DD9-45C7-A6E3-A8A4-C587E5446F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11100" y="4403252"/>
              <a:ext cx="206954" cy="206954"/>
            </a:xfrm>
            <a:prstGeom prst="rect">
              <a:avLst/>
            </a:prstGeom>
          </p:spPr>
        </p:pic>
        <p:sp>
          <p:nvSpPr>
            <p:cNvPr id="90" name="Rectangle 89">
              <a:extLst>
                <a:ext uri="{FF2B5EF4-FFF2-40B4-BE49-F238E27FC236}">
                  <a16:creationId xmlns:a16="http://schemas.microsoft.com/office/drawing/2014/main" id="{38389530-3899-D6CE-3E7B-EBC2AA3A1B13}"/>
                </a:ext>
              </a:extLst>
            </p:cNvPr>
            <p:cNvSpPr/>
            <p:nvPr/>
          </p:nvSpPr>
          <p:spPr>
            <a:xfrm>
              <a:off x="5658837" y="4610206"/>
              <a:ext cx="76917" cy="47217"/>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a:extLst>
                <a:ext uri="{FF2B5EF4-FFF2-40B4-BE49-F238E27FC236}">
                  <a16:creationId xmlns:a16="http://schemas.microsoft.com/office/drawing/2014/main" id="{CEE2B48B-C886-6EC5-83FA-A11D0A14BB1A}"/>
                </a:ext>
              </a:extLst>
            </p:cNvPr>
            <p:cNvSpPr/>
            <p:nvPr/>
          </p:nvSpPr>
          <p:spPr>
            <a:xfrm>
              <a:off x="5658053" y="4360556"/>
              <a:ext cx="76917" cy="47217"/>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2" name="Straight Connector 91">
              <a:extLst>
                <a:ext uri="{FF2B5EF4-FFF2-40B4-BE49-F238E27FC236}">
                  <a16:creationId xmlns:a16="http://schemas.microsoft.com/office/drawing/2014/main" id="{65FB1330-FFB6-A0B2-CE61-97EE2F519333}"/>
                </a:ext>
              </a:extLst>
            </p:cNvPr>
            <p:cNvCxnSpPr>
              <a:cxnSpLocks/>
              <a:stCxn id="91" idx="2"/>
              <a:endCxn id="90" idx="0"/>
            </p:cNvCxnSpPr>
            <p:nvPr/>
          </p:nvCxnSpPr>
          <p:spPr>
            <a:xfrm>
              <a:off x="5696511" y="4407773"/>
              <a:ext cx="785" cy="202433"/>
            </a:xfrm>
            <a:prstGeom prst="line">
              <a:avLst/>
            </a:prstGeom>
            <a:ln w="38100"/>
          </p:spPr>
          <p:style>
            <a:lnRef idx="3">
              <a:schemeClr val="dk1"/>
            </a:lnRef>
            <a:fillRef idx="0">
              <a:schemeClr val="dk1"/>
            </a:fillRef>
            <a:effectRef idx="2">
              <a:schemeClr val="dk1"/>
            </a:effectRef>
            <a:fontRef idx="minor">
              <a:schemeClr val="tx1"/>
            </a:fontRef>
          </p:style>
        </p:cxnSp>
        <p:sp>
          <p:nvSpPr>
            <p:cNvPr id="93" name="Rectangle 92">
              <a:extLst>
                <a:ext uri="{FF2B5EF4-FFF2-40B4-BE49-F238E27FC236}">
                  <a16:creationId xmlns:a16="http://schemas.microsoft.com/office/drawing/2014/main" id="{011D52B0-6972-95CE-8CE6-CBFE6BBE3A57}"/>
                </a:ext>
              </a:extLst>
            </p:cNvPr>
            <p:cNvSpPr/>
            <p:nvPr/>
          </p:nvSpPr>
          <p:spPr>
            <a:xfrm rot="16200000">
              <a:off x="6003205" y="4610206"/>
              <a:ext cx="76917" cy="47217"/>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4" name="Straight Connector 93">
              <a:extLst>
                <a:ext uri="{FF2B5EF4-FFF2-40B4-BE49-F238E27FC236}">
                  <a16:creationId xmlns:a16="http://schemas.microsoft.com/office/drawing/2014/main" id="{D14AC06E-CA93-CC75-8A3F-43F50D049B9D}"/>
                </a:ext>
              </a:extLst>
            </p:cNvPr>
            <p:cNvCxnSpPr>
              <a:cxnSpLocks/>
              <a:stCxn id="93" idx="0"/>
            </p:cNvCxnSpPr>
            <p:nvPr/>
          </p:nvCxnSpPr>
          <p:spPr>
            <a:xfrm flipH="1">
              <a:off x="5738756" y="4633816"/>
              <a:ext cx="279298" cy="0"/>
            </a:xfrm>
            <a:prstGeom prst="line">
              <a:avLst/>
            </a:prstGeom>
            <a:ln w="38100"/>
          </p:spPr>
          <p:style>
            <a:lnRef idx="3">
              <a:schemeClr val="dk1"/>
            </a:lnRef>
            <a:fillRef idx="0">
              <a:schemeClr val="dk1"/>
            </a:fillRef>
            <a:effectRef idx="2">
              <a:schemeClr val="dk1"/>
            </a:effectRef>
            <a:fontRef idx="minor">
              <a:schemeClr val="tx1"/>
            </a:fontRef>
          </p:style>
        </p:cxnSp>
        <p:cxnSp>
          <p:nvCxnSpPr>
            <p:cNvPr id="95" name="Straight Connector 94">
              <a:extLst>
                <a:ext uri="{FF2B5EF4-FFF2-40B4-BE49-F238E27FC236}">
                  <a16:creationId xmlns:a16="http://schemas.microsoft.com/office/drawing/2014/main" id="{74FB8BC8-F04B-FC77-6607-951ACF612081}"/>
                </a:ext>
              </a:extLst>
            </p:cNvPr>
            <p:cNvCxnSpPr>
              <a:cxnSpLocks/>
            </p:cNvCxnSpPr>
            <p:nvPr/>
          </p:nvCxnSpPr>
          <p:spPr>
            <a:xfrm>
              <a:off x="6202886" y="4633815"/>
              <a:ext cx="1506947" cy="0"/>
            </a:xfrm>
            <a:prstGeom prst="line">
              <a:avLst/>
            </a:prstGeom>
            <a:ln w="190500">
              <a:solidFill>
                <a:srgbClr val="00B050"/>
              </a:solidFill>
            </a:ln>
          </p:spPr>
          <p:style>
            <a:lnRef idx="3">
              <a:schemeClr val="dk1"/>
            </a:lnRef>
            <a:fillRef idx="0">
              <a:schemeClr val="dk1"/>
            </a:fillRef>
            <a:effectRef idx="2">
              <a:schemeClr val="dk1"/>
            </a:effectRef>
            <a:fontRef idx="minor">
              <a:schemeClr val="tx1"/>
            </a:fontRef>
          </p:style>
        </p:cxnSp>
        <p:cxnSp>
          <p:nvCxnSpPr>
            <p:cNvPr id="96" name="Straight Connector 95">
              <a:extLst>
                <a:ext uri="{FF2B5EF4-FFF2-40B4-BE49-F238E27FC236}">
                  <a16:creationId xmlns:a16="http://schemas.microsoft.com/office/drawing/2014/main" id="{25508950-759F-732A-DDE0-69AEC8B37EDF}"/>
                </a:ext>
              </a:extLst>
            </p:cNvPr>
            <p:cNvCxnSpPr>
              <a:cxnSpLocks/>
            </p:cNvCxnSpPr>
            <p:nvPr/>
          </p:nvCxnSpPr>
          <p:spPr>
            <a:xfrm flipH="1">
              <a:off x="6065272" y="4633815"/>
              <a:ext cx="178731" cy="0"/>
            </a:xfrm>
            <a:prstGeom prst="line">
              <a:avLst/>
            </a:prstGeom>
            <a:ln w="38100"/>
          </p:spPr>
          <p:style>
            <a:lnRef idx="3">
              <a:schemeClr val="dk1"/>
            </a:lnRef>
            <a:fillRef idx="0">
              <a:schemeClr val="dk1"/>
            </a:fillRef>
            <a:effectRef idx="2">
              <a:schemeClr val="dk1"/>
            </a:effectRef>
            <a:fontRef idx="minor">
              <a:schemeClr val="tx1"/>
            </a:fontRef>
          </p:style>
        </p:cxnSp>
        <p:cxnSp>
          <p:nvCxnSpPr>
            <p:cNvPr id="97" name="Straight Connector 96">
              <a:extLst>
                <a:ext uri="{FF2B5EF4-FFF2-40B4-BE49-F238E27FC236}">
                  <a16:creationId xmlns:a16="http://schemas.microsoft.com/office/drawing/2014/main" id="{26CED74A-732A-23F4-4ACD-DD1D7089D221}"/>
                </a:ext>
              </a:extLst>
            </p:cNvPr>
            <p:cNvCxnSpPr>
              <a:cxnSpLocks/>
            </p:cNvCxnSpPr>
            <p:nvPr/>
          </p:nvCxnSpPr>
          <p:spPr>
            <a:xfrm flipH="1" flipV="1">
              <a:off x="6950173" y="3009505"/>
              <a:ext cx="4794" cy="1595889"/>
            </a:xfrm>
            <a:prstGeom prst="line">
              <a:avLst/>
            </a:prstGeom>
            <a:ln w="127000">
              <a:solidFill>
                <a:srgbClr val="00B050"/>
              </a:solidFill>
            </a:ln>
          </p:spPr>
          <p:style>
            <a:lnRef idx="3">
              <a:schemeClr val="dk1"/>
            </a:lnRef>
            <a:fillRef idx="0">
              <a:schemeClr val="dk1"/>
            </a:fillRef>
            <a:effectRef idx="2">
              <a:schemeClr val="dk1"/>
            </a:effectRef>
            <a:fontRef idx="minor">
              <a:schemeClr val="tx1"/>
            </a:fontRef>
          </p:style>
        </p:cxnSp>
        <p:cxnSp>
          <p:nvCxnSpPr>
            <p:cNvPr id="98" name="Straight Connector 97">
              <a:extLst>
                <a:ext uri="{FF2B5EF4-FFF2-40B4-BE49-F238E27FC236}">
                  <a16:creationId xmlns:a16="http://schemas.microsoft.com/office/drawing/2014/main" id="{42098163-4817-9E79-C917-0E0FA3DC47E3}"/>
                </a:ext>
              </a:extLst>
            </p:cNvPr>
            <p:cNvCxnSpPr>
              <a:cxnSpLocks/>
            </p:cNvCxnSpPr>
            <p:nvPr/>
          </p:nvCxnSpPr>
          <p:spPr>
            <a:xfrm flipV="1">
              <a:off x="6255472" y="4672273"/>
              <a:ext cx="0" cy="1492097"/>
            </a:xfrm>
            <a:prstGeom prst="line">
              <a:avLst/>
            </a:prstGeom>
            <a:ln w="127000">
              <a:solidFill>
                <a:srgbClr val="00B050"/>
              </a:solidFill>
            </a:ln>
          </p:spPr>
          <p:style>
            <a:lnRef idx="3">
              <a:schemeClr val="dk1"/>
            </a:lnRef>
            <a:fillRef idx="0">
              <a:schemeClr val="dk1"/>
            </a:fillRef>
            <a:effectRef idx="2">
              <a:schemeClr val="dk1"/>
            </a:effectRef>
            <a:fontRef idx="minor">
              <a:schemeClr val="tx1"/>
            </a:fontRef>
          </p:style>
        </p:cxnSp>
        <p:sp>
          <p:nvSpPr>
            <p:cNvPr id="99" name="Oval 98">
              <a:extLst>
                <a:ext uri="{FF2B5EF4-FFF2-40B4-BE49-F238E27FC236}">
                  <a16:creationId xmlns:a16="http://schemas.microsoft.com/office/drawing/2014/main" id="{C5D3E170-28EF-5904-3CA9-60EDA15DE1C6}"/>
                </a:ext>
              </a:extLst>
            </p:cNvPr>
            <p:cNvSpPr/>
            <p:nvPr/>
          </p:nvSpPr>
          <p:spPr>
            <a:xfrm>
              <a:off x="7589888" y="3485626"/>
              <a:ext cx="1770542" cy="1595886"/>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0" name="Straight Connector 99">
              <a:extLst>
                <a:ext uri="{FF2B5EF4-FFF2-40B4-BE49-F238E27FC236}">
                  <a16:creationId xmlns:a16="http://schemas.microsoft.com/office/drawing/2014/main" id="{064AC469-8920-A83D-EE45-0417A2FCE4E2}"/>
                </a:ext>
              </a:extLst>
            </p:cNvPr>
            <p:cNvCxnSpPr>
              <a:cxnSpLocks/>
            </p:cNvCxnSpPr>
            <p:nvPr/>
          </p:nvCxnSpPr>
          <p:spPr>
            <a:xfrm flipV="1">
              <a:off x="4256934" y="2547698"/>
              <a:ext cx="7082650" cy="0"/>
            </a:xfrm>
            <a:prstGeom prst="line">
              <a:avLst/>
            </a:prstGeom>
            <a:ln w="38100">
              <a:solidFill>
                <a:schemeClr val="bg1">
                  <a:lumMod val="50000"/>
                </a:schemeClr>
              </a:solidFill>
            </a:ln>
          </p:spPr>
          <p:style>
            <a:lnRef idx="3">
              <a:schemeClr val="dk1"/>
            </a:lnRef>
            <a:fillRef idx="0">
              <a:schemeClr val="dk1"/>
            </a:fillRef>
            <a:effectRef idx="2">
              <a:schemeClr val="dk1"/>
            </a:effectRef>
            <a:fontRef idx="minor">
              <a:schemeClr val="tx1"/>
            </a:fontRef>
          </p:style>
        </p:cxnSp>
        <p:cxnSp>
          <p:nvCxnSpPr>
            <p:cNvPr id="101" name="Straight Connector 100">
              <a:extLst>
                <a:ext uri="{FF2B5EF4-FFF2-40B4-BE49-F238E27FC236}">
                  <a16:creationId xmlns:a16="http://schemas.microsoft.com/office/drawing/2014/main" id="{C1510FB4-B23E-0FAF-EB0B-01EF42463CAC}"/>
                </a:ext>
              </a:extLst>
            </p:cNvPr>
            <p:cNvCxnSpPr>
              <a:cxnSpLocks/>
            </p:cNvCxnSpPr>
            <p:nvPr/>
          </p:nvCxnSpPr>
          <p:spPr>
            <a:xfrm>
              <a:off x="6065272" y="2849087"/>
              <a:ext cx="5274314" cy="0"/>
            </a:xfrm>
            <a:prstGeom prst="line">
              <a:avLst/>
            </a:prstGeom>
            <a:ln w="38100">
              <a:solidFill>
                <a:schemeClr val="bg1">
                  <a:lumMod val="50000"/>
                </a:schemeClr>
              </a:solidFill>
            </a:ln>
          </p:spPr>
          <p:style>
            <a:lnRef idx="3">
              <a:schemeClr val="dk1"/>
            </a:lnRef>
            <a:fillRef idx="0">
              <a:schemeClr val="dk1"/>
            </a:fillRef>
            <a:effectRef idx="2">
              <a:schemeClr val="dk1"/>
            </a:effectRef>
            <a:fontRef idx="minor">
              <a:schemeClr val="tx1"/>
            </a:fontRef>
          </p:style>
        </p:cxnSp>
        <p:sp>
          <p:nvSpPr>
            <p:cNvPr id="102" name="Rectangle 101">
              <a:extLst>
                <a:ext uri="{FF2B5EF4-FFF2-40B4-BE49-F238E27FC236}">
                  <a16:creationId xmlns:a16="http://schemas.microsoft.com/office/drawing/2014/main" id="{66AD0211-C11E-45E2-9ADB-12161525EF81}"/>
                </a:ext>
              </a:extLst>
            </p:cNvPr>
            <p:cNvSpPr/>
            <p:nvPr/>
          </p:nvSpPr>
          <p:spPr>
            <a:xfrm>
              <a:off x="6912605" y="2798166"/>
              <a:ext cx="76917" cy="47217"/>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a:extLst>
                <a:ext uri="{FF2B5EF4-FFF2-40B4-BE49-F238E27FC236}">
                  <a16:creationId xmlns:a16="http://schemas.microsoft.com/office/drawing/2014/main" id="{121C5FCE-421B-82DA-BA2C-3E030C5EB414}"/>
                </a:ext>
              </a:extLst>
            </p:cNvPr>
            <p:cNvSpPr/>
            <p:nvPr/>
          </p:nvSpPr>
          <p:spPr>
            <a:xfrm>
              <a:off x="6911821" y="2548515"/>
              <a:ext cx="76917" cy="47217"/>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4" name="Straight Connector 103">
              <a:extLst>
                <a:ext uri="{FF2B5EF4-FFF2-40B4-BE49-F238E27FC236}">
                  <a16:creationId xmlns:a16="http://schemas.microsoft.com/office/drawing/2014/main" id="{DBAF142B-A68B-6018-DA98-49CF7F69B54C}"/>
                </a:ext>
              </a:extLst>
            </p:cNvPr>
            <p:cNvCxnSpPr>
              <a:cxnSpLocks/>
              <a:stCxn id="103" idx="2"/>
              <a:endCxn id="102" idx="0"/>
            </p:cNvCxnSpPr>
            <p:nvPr/>
          </p:nvCxnSpPr>
          <p:spPr>
            <a:xfrm>
              <a:off x="6950279" y="2595732"/>
              <a:ext cx="785" cy="202433"/>
            </a:xfrm>
            <a:prstGeom prst="line">
              <a:avLst/>
            </a:prstGeom>
            <a:ln w="38100"/>
          </p:spPr>
          <p:style>
            <a:lnRef idx="3">
              <a:schemeClr val="dk1"/>
            </a:lnRef>
            <a:fillRef idx="0">
              <a:schemeClr val="dk1"/>
            </a:fillRef>
            <a:effectRef idx="2">
              <a:schemeClr val="dk1"/>
            </a:effectRef>
            <a:fontRef idx="minor">
              <a:schemeClr val="tx1"/>
            </a:fontRef>
          </p:style>
        </p:cxnSp>
        <p:cxnSp>
          <p:nvCxnSpPr>
            <p:cNvPr id="105" name="Straight Connector 104">
              <a:extLst>
                <a:ext uri="{FF2B5EF4-FFF2-40B4-BE49-F238E27FC236}">
                  <a16:creationId xmlns:a16="http://schemas.microsoft.com/office/drawing/2014/main" id="{204C0A4A-717C-5DC5-6E9A-4693EE38F5C9}"/>
                </a:ext>
              </a:extLst>
            </p:cNvPr>
            <p:cNvCxnSpPr>
              <a:cxnSpLocks/>
            </p:cNvCxnSpPr>
            <p:nvPr/>
          </p:nvCxnSpPr>
          <p:spPr>
            <a:xfrm>
              <a:off x="6950279" y="2844245"/>
              <a:ext cx="785" cy="202433"/>
            </a:xfrm>
            <a:prstGeom prst="line">
              <a:avLst/>
            </a:prstGeom>
            <a:ln w="38100"/>
          </p:spPr>
          <p:style>
            <a:lnRef idx="3">
              <a:schemeClr val="dk1"/>
            </a:lnRef>
            <a:fillRef idx="0">
              <a:schemeClr val="dk1"/>
            </a:fillRef>
            <a:effectRef idx="2">
              <a:schemeClr val="dk1"/>
            </a:effectRef>
            <a:fontRef idx="minor">
              <a:schemeClr val="tx1"/>
            </a:fontRef>
          </p:style>
        </p:cxnSp>
        <p:cxnSp>
          <p:nvCxnSpPr>
            <p:cNvPr id="106" name="Straight Connector 105">
              <a:extLst>
                <a:ext uri="{FF2B5EF4-FFF2-40B4-BE49-F238E27FC236}">
                  <a16:creationId xmlns:a16="http://schemas.microsoft.com/office/drawing/2014/main" id="{1E3C3D14-5C15-01C6-14D4-05778002A328}"/>
                </a:ext>
              </a:extLst>
            </p:cNvPr>
            <p:cNvCxnSpPr>
              <a:cxnSpLocks/>
            </p:cNvCxnSpPr>
            <p:nvPr/>
          </p:nvCxnSpPr>
          <p:spPr>
            <a:xfrm>
              <a:off x="4256935" y="2847384"/>
              <a:ext cx="1506947" cy="0"/>
            </a:xfrm>
            <a:prstGeom prst="line">
              <a:avLst/>
            </a:prstGeom>
            <a:ln w="38100">
              <a:solidFill>
                <a:schemeClr val="bg1">
                  <a:lumMod val="50000"/>
                </a:schemeClr>
              </a:solidFill>
            </a:ln>
          </p:spPr>
          <p:style>
            <a:lnRef idx="3">
              <a:schemeClr val="dk1"/>
            </a:lnRef>
            <a:fillRef idx="0">
              <a:schemeClr val="dk1"/>
            </a:fillRef>
            <a:effectRef idx="2">
              <a:schemeClr val="dk1"/>
            </a:effectRef>
            <a:fontRef idx="minor">
              <a:schemeClr val="tx1"/>
            </a:fontRef>
          </p:style>
        </p:cxnSp>
        <p:cxnSp>
          <p:nvCxnSpPr>
            <p:cNvPr id="107" name="Straight Connector 106">
              <a:extLst>
                <a:ext uri="{FF2B5EF4-FFF2-40B4-BE49-F238E27FC236}">
                  <a16:creationId xmlns:a16="http://schemas.microsoft.com/office/drawing/2014/main" id="{E2EF30CA-B6CF-2459-4408-A7BCD03231C2}"/>
                </a:ext>
              </a:extLst>
            </p:cNvPr>
            <p:cNvCxnSpPr>
              <a:cxnSpLocks/>
            </p:cNvCxnSpPr>
            <p:nvPr/>
          </p:nvCxnSpPr>
          <p:spPr>
            <a:xfrm>
              <a:off x="4256935" y="2696690"/>
              <a:ext cx="1506947" cy="0"/>
            </a:xfrm>
            <a:prstGeom prst="line">
              <a:avLst/>
            </a:prstGeom>
            <a:ln w="19050" cap="flat" cmpd="sng" algn="ctr">
              <a:solidFill>
                <a:srgbClr val="FFFF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108" name="Group 107">
              <a:extLst>
                <a:ext uri="{FF2B5EF4-FFF2-40B4-BE49-F238E27FC236}">
                  <a16:creationId xmlns:a16="http://schemas.microsoft.com/office/drawing/2014/main" id="{0A7EFCB3-E5E1-A156-1FD3-6731D46247A3}"/>
                </a:ext>
              </a:extLst>
            </p:cNvPr>
            <p:cNvGrpSpPr/>
            <p:nvPr/>
          </p:nvGrpSpPr>
          <p:grpSpPr>
            <a:xfrm>
              <a:off x="10232559" y="2429236"/>
              <a:ext cx="707877" cy="534906"/>
              <a:chOff x="8405880" y="1658328"/>
              <a:chExt cx="859065" cy="649151"/>
            </a:xfrm>
          </p:grpSpPr>
          <p:sp>
            <p:nvSpPr>
              <p:cNvPr id="134" name="Rectangle 133">
                <a:extLst>
                  <a:ext uri="{FF2B5EF4-FFF2-40B4-BE49-F238E27FC236}">
                    <a16:creationId xmlns:a16="http://schemas.microsoft.com/office/drawing/2014/main" id="{BD4583FB-3A59-CAB9-3685-56D5F558DE67}"/>
                  </a:ext>
                </a:extLst>
              </p:cNvPr>
              <p:cNvSpPr/>
              <p:nvPr/>
            </p:nvSpPr>
            <p:spPr>
              <a:xfrm>
                <a:off x="8407228" y="1736133"/>
                <a:ext cx="857716" cy="492760"/>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ectangle 134">
                <a:extLst>
                  <a:ext uri="{FF2B5EF4-FFF2-40B4-BE49-F238E27FC236}">
                    <a16:creationId xmlns:a16="http://schemas.microsoft.com/office/drawing/2014/main" id="{340D9848-6086-8A70-899B-95A156BCD199}"/>
                  </a:ext>
                </a:extLst>
              </p:cNvPr>
              <p:cNvSpPr/>
              <p:nvPr/>
            </p:nvSpPr>
            <p:spPr>
              <a:xfrm>
                <a:off x="8405880" y="1658328"/>
                <a:ext cx="93966" cy="648370"/>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ectangle 135">
                <a:extLst>
                  <a:ext uri="{FF2B5EF4-FFF2-40B4-BE49-F238E27FC236}">
                    <a16:creationId xmlns:a16="http://schemas.microsoft.com/office/drawing/2014/main" id="{CC9C6C07-8706-80DC-6598-B943C7AD06AE}"/>
                  </a:ext>
                </a:extLst>
              </p:cNvPr>
              <p:cNvSpPr/>
              <p:nvPr/>
            </p:nvSpPr>
            <p:spPr>
              <a:xfrm>
                <a:off x="9170979" y="1659109"/>
                <a:ext cx="93966" cy="648370"/>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9" name="Rectangle 108">
              <a:extLst>
                <a:ext uri="{FF2B5EF4-FFF2-40B4-BE49-F238E27FC236}">
                  <a16:creationId xmlns:a16="http://schemas.microsoft.com/office/drawing/2014/main" id="{BB54C4D7-2C4A-9679-00A9-493A0AC9D568}"/>
                </a:ext>
              </a:extLst>
            </p:cNvPr>
            <p:cNvSpPr/>
            <p:nvPr/>
          </p:nvSpPr>
          <p:spPr>
            <a:xfrm>
              <a:off x="4673922" y="4605393"/>
              <a:ext cx="76917" cy="47217"/>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109">
              <a:extLst>
                <a:ext uri="{FF2B5EF4-FFF2-40B4-BE49-F238E27FC236}">
                  <a16:creationId xmlns:a16="http://schemas.microsoft.com/office/drawing/2014/main" id="{42F438CA-81AF-77FA-39B6-95EBBB6312DE}"/>
                </a:ext>
              </a:extLst>
            </p:cNvPr>
            <p:cNvSpPr/>
            <p:nvPr/>
          </p:nvSpPr>
          <p:spPr>
            <a:xfrm>
              <a:off x="4673137" y="4355743"/>
              <a:ext cx="76917" cy="47217"/>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1" name="Straight Connector 110">
              <a:extLst>
                <a:ext uri="{FF2B5EF4-FFF2-40B4-BE49-F238E27FC236}">
                  <a16:creationId xmlns:a16="http://schemas.microsoft.com/office/drawing/2014/main" id="{4BE43DDD-C6FF-E81C-8278-5927D6C9A4F9}"/>
                </a:ext>
              </a:extLst>
            </p:cNvPr>
            <p:cNvCxnSpPr>
              <a:cxnSpLocks/>
              <a:stCxn id="110" idx="2"/>
              <a:endCxn id="109" idx="0"/>
            </p:cNvCxnSpPr>
            <p:nvPr/>
          </p:nvCxnSpPr>
          <p:spPr>
            <a:xfrm>
              <a:off x="4711595" y="4402960"/>
              <a:ext cx="785" cy="202433"/>
            </a:xfrm>
            <a:prstGeom prst="line">
              <a:avLst/>
            </a:prstGeom>
            <a:ln w="38100"/>
          </p:spPr>
          <p:style>
            <a:lnRef idx="3">
              <a:schemeClr val="dk1"/>
            </a:lnRef>
            <a:fillRef idx="0">
              <a:schemeClr val="dk1"/>
            </a:fillRef>
            <a:effectRef idx="2">
              <a:schemeClr val="dk1"/>
            </a:effectRef>
            <a:fontRef idx="minor">
              <a:schemeClr val="tx1"/>
            </a:fontRef>
          </p:style>
        </p:cxnSp>
        <p:cxnSp>
          <p:nvCxnSpPr>
            <p:cNvPr id="112" name="Straight Connector 111">
              <a:extLst>
                <a:ext uri="{FF2B5EF4-FFF2-40B4-BE49-F238E27FC236}">
                  <a16:creationId xmlns:a16="http://schemas.microsoft.com/office/drawing/2014/main" id="{91F53E54-2FF2-A3EC-DF5F-D9807347C665}"/>
                </a:ext>
              </a:extLst>
            </p:cNvPr>
            <p:cNvCxnSpPr>
              <a:cxnSpLocks/>
            </p:cNvCxnSpPr>
            <p:nvPr/>
          </p:nvCxnSpPr>
          <p:spPr>
            <a:xfrm flipH="1" flipV="1">
              <a:off x="4750838" y="4632142"/>
              <a:ext cx="907999" cy="0"/>
            </a:xfrm>
            <a:prstGeom prst="line">
              <a:avLst/>
            </a:prstGeom>
            <a:ln w="38100"/>
          </p:spPr>
          <p:style>
            <a:lnRef idx="3">
              <a:schemeClr val="dk1"/>
            </a:lnRef>
            <a:fillRef idx="0">
              <a:schemeClr val="dk1"/>
            </a:fillRef>
            <a:effectRef idx="2">
              <a:schemeClr val="dk1"/>
            </a:effectRef>
            <a:fontRef idx="minor">
              <a:schemeClr val="tx1"/>
            </a:fontRef>
          </p:style>
        </p:cxnSp>
        <p:sp>
          <p:nvSpPr>
            <p:cNvPr id="113" name="Rectangle 112">
              <a:extLst>
                <a:ext uri="{FF2B5EF4-FFF2-40B4-BE49-F238E27FC236}">
                  <a16:creationId xmlns:a16="http://schemas.microsoft.com/office/drawing/2014/main" id="{B0DB848C-3EFE-C623-5B38-E2609B3CF013}"/>
                </a:ext>
              </a:extLst>
            </p:cNvPr>
            <p:cNvSpPr/>
            <p:nvPr/>
          </p:nvSpPr>
          <p:spPr>
            <a:xfrm>
              <a:off x="8168110" y="2800167"/>
              <a:ext cx="76917" cy="47217"/>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a:extLst>
                <a:ext uri="{FF2B5EF4-FFF2-40B4-BE49-F238E27FC236}">
                  <a16:creationId xmlns:a16="http://schemas.microsoft.com/office/drawing/2014/main" id="{776EBFB3-B363-DB6A-D2F9-E1651711B683}"/>
                </a:ext>
              </a:extLst>
            </p:cNvPr>
            <p:cNvSpPr/>
            <p:nvPr/>
          </p:nvSpPr>
          <p:spPr>
            <a:xfrm>
              <a:off x="8167326" y="2550517"/>
              <a:ext cx="76917" cy="47217"/>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5" name="Straight Connector 114">
              <a:extLst>
                <a:ext uri="{FF2B5EF4-FFF2-40B4-BE49-F238E27FC236}">
                  <a16:creationId xmlns:a16="http://schemas.microsoft.com/office/drawing/2014/main" id="{2D17236D-E014-B171-86CD-B70C4AD8C659}"/>
                </a:ext>
              </a:extLst>
            </p:cNvPr>
            <p:cNvCxnSpPr>
              <a:cxnSpLocks/>
              <a:stCxn id="114" idx="2"/>
              <a:endCxn id="113" idx="0"/>
            </p:cNvCxnSpPr>
            <p:nvPr/>
          </p:nvCxnSpPr>
          <p:spPr>
            <a:xfrm>
              <a:off x="8205784" y="2597734"/>
              <a:ext cx="785" cy="202433"/>
            </a:xfrm>
            <a:prstGeom prst="line">
              <a:avLst/>
            </a:prstGeom>
            <a:ln w="38100"/>
          </p:spPr>
          <p:style>
            <a:lnRef idx="3">
              <a:schemeClr val="dk1"/>
            </a:lnRef>
            <a:fillRef idx="0">
              <a:schemeClr val="dk1"/>
            </a:fillRef>
            <a:effectRef idx="2">
              <a:schemeClr val="dk1"/>
            </a:effectRef>
            <a:fontRef idx="minor">
              <a:schemeClr val="tx1"/>
            </a:fontRef>
          </p:style>
        </p:cxnSp>
        <p:cxnSp>
          <p:nvCxnSpPr>
            <p:cNvPr id="116" name="Straight Connector 115">
              <a:extLst>
                <a:ext uri="{FF2B5EF4-FFF2-40B4-BE49-F238E27FC236}">
                  <a16:creationId xmlns:a16="http://schemas.microsoft.com/office/drawing/2014/main" id="{68A15D7A-5838-168B-525A-42D7FF3B8308}"/>
                </a:ext>
              </a:extLst>
            </p:cNvPr>
            <p:cNvCxnSpPr>
              <a:cxnSpLocks/>
            </p:cNvCxnSpPr>
            <p:nvPr/>
          </p:nvCxnSpPr>
          <p:spPr>
            <a:xfrm>
              <a:off x="8205784" y="2846247"/>
              <a:ext cx="0" cy="713573"/>
            </a:xfrm>
            <a:prstGeom prst="line">
              <a:avLst/>
            </a:prstGeom>
            <a:ln w="38100"/>
          </p:spPr>
          <p:style>
            <a:lnRef idx="3">
              <a:schemeClr val="dk1"/>
            </a:lnRef>
            <a:fillRef idx="0">
              <a:schemeClr val="dk1"/>
            </a:fillRef>
            <a:effectRef idx="2">
              <a:schemeClr val="dk1"/>
            </a:effectRef>
            <a:fontRef idx="minor">
              <a:schemeClr val="tx1"/>
            </a:fontRef>
          </p:style>
        </p:cxnSp>
        <p:sp>
          <p:nvSpPr>
            <p:cNvPr id="117" name="Rectangle 116">
              <a:extLst>
                <a:ext uri="{FF2B5EF4-FFF2-40B4-BE49-F238E27FC236}">
                  <a16:creationId xmlns:a16="http://schemas.microsoft.com/office/drawing/2014/main" id="{FD192718-CA00-429E-2682-00D5BB40BDCC}"/>
                </a:ext>
              </a:extLst>
            </p:cNvPr>
            <p:cNvSpPr/>
            <p:nvPr/>
          </p:nvSpPr>
          <p:spPr>
            <a:xfrm>
              <a:off x="5627665" y="2797349"/>
              <a:ext cx="76917" cy="47217"/>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Rectangle 117">
              <a:extLst>
                <a:ext uri="{FF2B5EF4-FFF2-40B4-BE49-F238E27FC236}">
                  <a16:creationId xmlns:a16="http://schemas.microsoft.com/office/drawing/2014/main" id="{9A88397F-843E-4A21-54C4-9FE20497D938}"/>
                </a:ext>
              </a:extLst>
            </p:cNvPr>
            <p:cNvSpPr/>
            <p:nvPr/>
          </p:nvSpPr>
          <p:spPr>
            <a:xfrm>
              <a:off x="5626880" y="2547698"/>
              <a:ext cx="76917" cy="47217"/>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9" name="Straight Connector 118">
              <a:extLst>
                <a:ext uri="{FF2B5EF4-FFF2-40B4-BE49-F238E27FC236}">
                  <a16:creationId xmlns:a16="http://schemas.microsoft.com/office/drawing/2014/main" id="{F7C98BDD-2852-9440-EE57-0ED7271AC214}"/>
                </a:ext>
              </a:extLst>
            </p:cNvPr>
            <p:cNvCxnSpPr>
              <a:cxnSpLocks/>
              <a:stCxn id="118" idx="2"/>
              <a:endCxn id="117" idx="0"/>
            </p:cNvCxnSpPr>
            <p:nvPr/>
          </p:nvCxnSpPr>
          <p:spPr>
            <a:xfrm>
              <a:off x="5665338" y="2594915"/>
              <a:ext cx="785" cy="202433"/>
            </a:xfrm>
            <a:prstGeom prst="line">
              <a:avLst/>
            </a:prstGeom>
            <a:ln w="38100"/>
          </p:spPr>
          <p:style>
            <a:lnRef idx="3">
              <a:schemeClr val="dk1"/>
            </a:lnRef>
            <a:fillRef idx="0">
              <a:schemeClr val="dk1"/>
            </a:fillRef>
            <a:effectRef idx="2">
              <a:schemeClr val="dk1"/>
            </a:effectRef>
            <a:fontRef idx="minor">
              <a:schemeClr val="tx1"/>
            </a:fontRef>
          </p:style>
        </p:cxnSp>
        <p:cxnSp>
          <p:nvCxnSpPr>
            <p:cNvPr id="120" name="Straight Connector 119">
              <a:extLst>
                <a:ext uri="{FF2B5EF4-FFF2-40B4-BE49-F238E27FC236}">
                  <a16:creationId xmlns:a16="http://schemas.microsoft.com/office/drawing/2014/main" id="{C4A3124E-B642-8EBB-A914-330B36E6AB90}"/>
                </a:ext>
              </a:extLst>
            </p:cNvPr>
            <p:cNvCxnSpPr>
              <a:cxnSpLocks/>
            </p:cNvCxnSpPr>
            <p:nvPr/>
          </p:nvCxnSpPr>
          <p:spPr>
            <a:xfrm flipH="1" flipV="1">
              <a:off x="5703797" y="2572876"/>
              <a:ext cx="1208024" cy="0"/>
            </a:xfrm>
            <a:prstGeom prst="line">
              <a:avLst/>
            </a:prstGeom>
            <a:ln w="38100"/>
          </p:spPr>
          <p:style>
            <a:lnRef idx="3">
              <a:schemeClr val="dk1"/>
            </a:lnRef>
            <a:fillRef idx="0">
              <a:schemeClr val="dk1"/>
            </a:fillRef>
            <a:effectRef idx="2">
              <a:schemeClr val="dk1"/>
            </a:effectRef>
            <a:fontRef idx="minor">
              <a:schemeClr val="tx1"/>
            </a:fontRef>
          </p:style>
        </p:cxnSp>
        <p:cxnSp>
          <p:nvCxnSpPr>
            <p:cNvPr id="121" name="Straight Connector 120">
              <a:extLst>
                <a:ext uri="{FF2B5EF4-FFF2-40B4-BE49-F238E27FC236}">
                  <a16:creationId xmlns:a16="http://schemas.microsoft.com/office/drawing/2014/main" id="{40E5B164-5876-7537-98DA-D1916F26E745}"/>
                </a:ext>
              </a:extLst>
            </p:cNvPr>
            <p:cNvCxnSpPr>
              <a:cxnSpLocks/>
            </p:cNvCxnSpPr>
            <p:nvPr/>
          </p:nvCxnSpPr>
          <p:spPr>
            <a:xfrm flipH="1">
              <a:off x="9117330" y="4043993"/>
              <a:ext cx="1426918" cy="0"/>
            </a:xfrm>
            <a:prstGeom prst="line">
              <a:avLst/>
            </a:prstGeom>
            <a:ln w="38100"/>
          </p:spPr>
          <p:style>
            <a:lnRef idx="3">
              <a:schemeClr val="dk1"/>
            </a:lnRef>
            <a:fillRef idx="0">
              <a:schemeClr val="dk1"/>
            </a:fillRef>
            <a:effectRef idx="2">
              <a:schemeClr val="dk1"/>
            </a:effectRef>
            <a:fontRef idx="minor">
              <a:schemeClr val="tx1"/>
            </a:fontRef>
          </p:style>
        </p:cxnSp>
        <p:pic>
          <p:nvPicPr>
            <p:cNvPr id="122" name="Picture 121" descr="A red and white stop sign&#10;&#10;AI-generated content may be incorrect.">
              <a:extLst>
                <a:ext uri="{FF2B5EF4-FFF2-40B4-BE49-F238E27FC236}">
                  <a16:creationId xmlns:a16="http://schemas.microsoft.com/office/drawing/2014/main" id="{7319D7D9-DF56-8626-2EEC-DD1CD66106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11100" y="2608199"/>
              <a:ext cx="202430" cy="202430"/>
            </a:xfrm>
            <a:prstGeom prst="rect">
              <a:avLst/>
            </a:prstGeom>
          </p:spPr>
        </p:pic>
        <p:cxnSp>
          <p:nvCxnSpPr>
            <p:cNvPr id="123" name="Straight Connector 122">
              <a:extLst>
                <a:ext uri="{FF2B5EF4-FFF2-40B4-BE49-F238E27FC236}">
                  <a16:creationId xmlns:a16="http://schemas.microsoft.com/office/drawing/2014/main" id="{C4A79A51-3880-DA79-7024-641848A959C7}"/>
                </a:ext>
              </a:extLst>
            </p:cNvPr>
            <p:cNvCxnSpPr>
              <a:cxnSpLocks/>
            </p:cNvCxnSpPr>
            <p:nvPr/>
          </p:nvCxnSpPr>
          <p:spPr>
            <a:xfrm>
              <a:off x="6065272" y="2698392"/>
              <a:ext cx="5274314" cy="0"/>
            </a:xfrm>
            <a:prstGeom prst="line">
              <a:avLst/>
            </a:prstGeom>
            <a:ln w="19050" cap="flat" cmpd="sng" algn="ctr">
              <a:solidFill>
                <a:srgbClr val="FFFF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24" name="Straight Connector 123">
              <a:extLst>
                <a:ext uri="{FF2B5EF4-FFF2-40B4-BE49-F238E27FC236}">
                  <a16:creationId xmlns:a16="http://schemas.microsoft.com/office/drawing/2014/main" id="{C9EC9490-204D-B868-AD35-9C0FFD997BE0}"/>
                </a:ext>
              </a:extLst>
            </p:cNvPr>
            <p:cNvCxnSpPr>
              <a:cxnSpLocks/>
            </p:cNvCxnSpPr>
            <p:nvPr/>
          </p:nvCxnSpPr>
          <p:spPr>
            <a:xfrm>
              <a:off x="4256937" y="4506729"/>
              <a:ext cx="1506947" cy="0"/>
            </a:xfrm>
            <a:prstGeom prst="line">
              <a:avLst/>
            </a:prstGeom>
            <a:ln w="19050" cap="flat" cmpd="sng" algn="ctr">
              <a:solidFill>
                <a:srgbClr val="FFFF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25" name="Straight Connector 124">
              <a:extLst>
                <a:ext uri="{FF2B5EF4-FFF2-40B4-BE49-F238E27FC236}">
                  <a16:creationId xmlns:a16="http://schemas.microsoft.com/office/drawing/2014/main" id="{731DFA94-5EBE-E7FE-0DC8-FEAD48F978D8}"/>
                </a:ext>
              </a:extLst>
            </p:cNvPr>
            <p:cNvCxnSpPr>
              <a:cxnSpLocks/>
            </p:cNvCxnSpPr>
            <p:nvPr/>
          </p:nvCxnSpPr>
          <p:spPr>
            <a:xfrm rot="16200000">
              <a:off x="5161104" y="3602561"/>
              <a:ext cx="1506946" cy="0"/>
            </a:xfrm>
            <a:prstGeom prst="line">
              <a:avLst/>
            </a:prstGeom>
            <a:ln w="19050" cap="flat" cmpd="sng" algn="ctr">
              <a:solidFill>
                <a:srgbClr val="FFFF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26" name="TextBox 125">
              <a:extLst>
                <a:ext uri="{FF2B5EF4-FFF2-40B4-BE49-F238E27FC236}">
                  <a16:creationId xmlns:a16="http://schemas.microsoft.com/office/drawing/2014/main" id="{55C5BA76-3AE3-FD92-B17D-06FF29B6AFF1}"/>
                </a:ext>
              </a:extLst>
            </p:cNvPr>
            <p:cNvSpPr txBox="1"/>
            <p:nvPr/>
          </p:nvSpPr>
          <p:spPr>
            <a:xfrm rot="5400000">
              <a:off x="9863827" y="5107434"/>
              <a:ext cx="1748206" cy="266884"/>
            </a:xfrm>
            <a:prstGeom prst="rect">
              <a:avLst/>
            </a:prstGeom>
            <a:noFill/>
            <a:ln>
              <a:noFill/>
            </a:ln>
          </p:spPr>
          <p:txBody>
            <a:bodyPr wrap="square" rtlCol="0">
              <a:prstTxWarp prst="textArchDown">
                <a:avLst/>
              </a:prstTxWarp>
              <a:spAutoFit/>
            </a:bodyPr>
            <a:lstStyle/>
            <a:p>
              <a:r>
                <a:rPr lang="en-US" sz="1200" dirty="0">
                  <a:latin typeface="Verdana" panose="020B0604030504040204" pitchFamily="34" charset="0"/>
                  <a:ea typeface="Verdana" panose="020B0604030504040204" pitchFamily="34" charset="0"/>
                </a:rPr>
                <a:t>Receiving</a:t>
              </a:r>
            </a:p>
          </p:txBody>
        </p:sp>
        <p:sp>
          <p:nvSpPr>
            <p:cNvPr id="127" name="TextBox 126">
              <a:extLst>
                <a:ext uri="{FF2B5EF4-FFF2-40B4-BE49-F238E27FC236}">
                  <a16:creationId xmlns:a16="http://schemas.microsoft.com/office/drawing/2014/main" id="{23A55210-517B-9DC5-D5FB-98CCE4B0F9D0}"/>
                </a:ext>
              </a:extLst>
            </p:cNvPr>
            <p:cNvSpPr txBox="1"/>
            <p:nvPr/>
          </p:nvSpPr>
          <p:spPr>
            <a:xfrm rot="5722637">
              <a:off x="9948002" y="5698078"/>
              <a:ext cx="1219803" cy="294069"/>
            </a:xfrm>
            <a:prstGeom prst="rect">
              <a:avLst/>
            </a:prstGeom>
            <a:noFill/>
            <a:ln>
              <a:noFill/>
            </a:ln>
          </p:spPr>
          <p:txBody>
            <a:bodyPr wrap="square" rtlCol="0">
              <a:prstTxWarp prst="textArchUp">
                <a:avLst/>
              </a:prstTxWarp>
              <a:spAutoFit/>
            </a:bodyPr>
            <a:lstStyle/>
            <a:p>
              <a:r>
                <a:rPr lang="en-US" sz="1200" dirty="0">
                  <a:latin typeface="Verdana" panose="020B0604030504040204" pitchFamily="34" charset="0"/>
                  <a:ea typeface="Verdana" panose="020B0604030504040204" pitchFamily="34" charset="0"/>
                </a:rPr>
                <a:t>Watercourse</a:t>
              </a:r>
            </a:p>
          </p:txBody>
        </p:sp>
        <p:sp>
          <p:nvSpPr>
            <p:cNvPr id="128" name="TextBox 127">
              <a:extLst>
                <a:ext uri="{FF2B5EF4-FFF2-40B4-BE49-F238E27FC236}">
                  <a16:creationId xmlns:a16="http://schemas.microsoft.com/office/drawing/2014/main" id="{3927ACF3-ABD7-82F1-0C28-ACEAC83A9BCA}"/>
                </a:ext>
              </a:extLst>
            </p:cNvPr>
            <p:cNvSpPr txBox="1"/>
            <p:nvPr/>
          </p:nvSpPr>
          <p:spPr>
            <a:xfrm>
              <a:off x="7961809" y="3978336"/>
              <a:ext cx="1041401" cy="678174"/>
            </a:xfrm>
            <a:prstGeom prst="rect">
              <a:avLst/>
            </a:prstGeom>
            <a:noFill/>
            <a:ln>
              <a:noFill/>
            </a:ln>
          </p:spPr>
          <p:txBody>
            <a:bodyPr wrap="square" rtlCol="0">
              <a:spAutoFit/>
            </a:bodyPr>
            <a:lstStyle/>
            <a:p>
              <a:pPr algn="ctr"/>
              <a:r>
                <a:rPr lang="en-US" sz="1200" dirty="0">
                  <a:latin typeface="Verdana" panose="020B0604030504040204" pitchFamily="34" charset="0"/>
                  <a:ea typeface="Verdana" panose="020B0604030504040204" pitchFamily="34" charset="0"/>
                </a:rPr>
                <a:t>Storage/ Treatment Facility</a:t>
              </a:r>
            </a:p>
          </p:txBody>
        </p:sp>
        <p:sp>
          <p:nvSpPr>
            <p:cNvPr id="129" name="TextBox 128">
              <a:extLst>
                <a:ext uri="{FF2B5EF4-FFF2-40B4-BE49-F238E27FC236}">
                  <a16:creationId xmlns:a16="http://schemas.microsoft.com/office/drawing/2014/main" id="{F0F24D6C-B877-3195-B3E3-A8C13B4BAE26}"/>
                </a:ext>
              </a:extLst>
            </p:cNvPr>
            <p:cNvSpPr txBox="1"/>
            <p:nvPr/>
          </p:nvSpPr>
          <p:spPr>
            <a:xfrm>
              <a:off x="6632440" y="4497177"/>
              <a:ext cx="758674" cy="290646"/>
            </a:xfrm>
            <a:prstGeom prst="rect">
              <a:avLst/>
            </a:prstGeom>
            <a:noFill/>
            <a:ln>
              <a:noFill/>
            </a:ln>
          </p:spPr>
          <p:txBody>
            <a:bodyPr wrap="square" rtlCol="0">
              <a:spAutoFit/>
            </a:bodyPr>
            <a:lstStyle/>
            <a:p>
              <a:pPr algn="ctr"/>
              <a:r>
                <a:rPr lang="en-US" sz="1200" dirty="0">
                  <a:latin typeface="Verdana" panose="020B0604030504040204" pitchFamily="34" charset="0"/>
                  <a:ea typeface="Verdana" panose="020B0604030504040204" pitchFamily="34" charset="0"/>
                </a:rPr>
                <a:t>Swale</a:t>
              </a:r>
            </a:p>
          </p:txBody>
        </p:sp>
        <p:pic>
          <p:nvPicPr>
            <p:cNvPr id="130" name="Graphic 129" descr="Circle with left arrow with solid fill">
              <a:extLst>
                <a:ext uri="{FF2B5EF4-FFF2-40B4-BE49-F238E27FC236}">
                  <a16:creationId xmlns:a16="http://schemas.microsoft.com/office/drawing/2014/main" id="{A382A265-604E-4963-4A0B-9D91D96218C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0800000">
              <a:off x="10375957" y="3849876"/>
              <a:ext cx="384762" cy="384762"/>
            </a:xfrm>
            <a:prstGeom prst="rect">
              <a:avLst/>
            </a:prstGeom>
          </p:spPr>
        </p:pic>
        <p:sp>
          <p:nvSpPr>
            <p:cNvPr id="131" name="TextBox 130">
              <a:extLst>
                <a:ext uri="{FF2B5EF4-FFF2-40B4-BE49-F238E27FC236}">
                  <a16:creationId xmlns:a16="http://schemas.microsoft.com/office/drawing/2014/main" id="{F2F1CDE7-0D7B-1FC6-BA20-CADE9F85B2AC}"/>
                </a:ext>
              </a:extLst>
            </p:cNvPr>
            <p:cNvSpPr txBox="1"/>
            <p:nvPr/>
          </p:nvSpPr>
          <p:spPr>
            <a:xfrm>
              <a:off x="9914654" y="3608717"/>
              <a:ext cx="1441322" cy="290646"/>
            </a:xfrm>
            <a:prstGeom prst="rect">
              <a:avLst/>
            </a:prstGeom>
            <a:noFill/>
            <a:ln>
              <a:noFill/>
            </a:ln>
          </p:spPr>
          <p:txBody>
            <a:bodyPr wrap="square" rtlCol="0">
              <a:spAutoFit/>
            </a:bodyPr>
            <a:lstStyle/>
            <a:p>
              <a:pPr algn="ctr"/>
              <a:r>
                <a:rPr lang="en-US" sz="1200" dirty="0">
                  <a:latin typeface="Verdana" panose="020B0604030504040204" pitchFamily="34" charset="0"/>
                  <a:ea typeface="Verdana" panose="020B0604030504040204" pitchFamily="34" charset="0"/>
                </a:rPr>
                <a:t>Discharge Point</a:t>
              </a:r>
            </a:p>
          </p:txBody>
        </p:sp>
        <p:sp>
          <p:nvSpPr>
            <p:cNvPr id="132" name="TextBox 131">
              <a:extLst>
                <a:ext uri="{FF2B5EF4-FFF2-40B4-BE49-F238E27FC236}">
                  <a16:creationId xmlns:a16="http://schemas.microsoft.com/office/drawing/2014/main" id="{E3176965-99D5-2156-22BA-1A49AAE4324C}"/>
                </a:ext>
              </a:extLst>
            </p:cNvPr>
            <p:cNvSpPr txBox="1"/>
            <p:nvPr/>
          </p:nvSpPr>
          <p:spPr>
            <a:xfrm>
              <a:off x="4825108" y="4624789"/>
              <a:ext cx="758674" cy="290646"/>
            </a:xfrm>
            <a:prstGeom prst="rect">
              <a:avLst/>
            </a:prstGeom>
            <a:noFill/>
            <a:ln>
              <a:noFill/>
            </a:ln>
          </p:spPr>
          <p:txBody>
            <a:bodyPr wrap="square" rtlCol="0">
              <a:spAutoFit/>
            </a:bodyPr>
            <a:lstStyle/>
            <a:p>
              <a:pPr algn="ctr"/>
              <a:r>
                <a:rPr lang="en-US" sz="1200" dirty="0">
                  <a:latin typeface="Verdana" panose="020B0604030504040204" pitchFamily="34" charset="0"/>
                  <a:ea typeface="Verdana" panose="020B0604030504040204" pitchFamily="34" charset="0"/>
                </a:rPr>
                <a:t>Pipe</a:t>
              </a:r>
            </a:p>
          </p:txBody>
        </p:sp>
        <p:sp>
          <p:nvSpPr>
            <p:cNvPr id="133" name="TextBox 132">
              <a:extLst>
                <a:ext uri="{FF2B5EF4-FFF2-40B4-BE49-F238E27FC236}">
                  <a16:creationId xmlns:a16="http://schemas.microsoft.com/office/drawing/2014/main" id="{9215F53B-B682-59BD-F57D-37EAD4AC1E22}"/>
                </a:ext>
              </a:extLst>
            </p:cNvPr>
            <p:cNvSpPr txBox="1"/>
            <p:nvPr/>
          </p:nvSpPr>
          <p:spPr>
            <a:xfrm>
              <a:off x="4336429" y="4083334"/>
              <a:ext cx="758674" cy="290646"/>
            </a:xfrm>
            <a:prstGeom prst="rect">
              <a:avLst/>
            </a:prstGeom>
            <a:noFill/>
            <a:ln>
              <a:noFill/>
            </a:ln>
          </p:spPr>
          <p:txBody>
            <a:bodyPr wrap="square" rtlCol="0">
              <a:spAutoFit/>
            </a:bodyPr>
            <a:lstStyle/>
            <a:p>
              <a:pPr algn="ctr"/>
              <a:r>
                <a:rPr lang="en-US" sz="1200" dirty="0">
                  <a:latin typeface="Verdana" panose="020B0604030504040204" pitchFamily="34" charset="0"/>
                  <a:ea typeface="Verdana" panose="020B0604030504040204" pitchFamily="34" charset="0"/>
                </a:rPr>
                <a:t>Inlet</a:t>
              </a:r>
            </a:p>
          </p:txBody>
        </p:sp>
        <p:sp>
          <p:nvSpPr>
            <p:cNvPr id="138" name="Rectangle 137">
              <a:extLst>
                <a:ext uri="{FF2B5EF4-FFF2-40B4-BE49-F238E27FC236}">
                  <a16:creationId xmlns:a16="http://schemas.microsoft.com/office/drawing/2014/main" id="{C9F2A321-DF9A-CD9B-0282-DB5B0575DC06}"/>
                </a:ext>
              </a:extLst>
            </p:cNvPr>
            <p:cNvSpPr/>
            <p:nvPr/>
          </p:nvSpPr>
          <p:spPr>
            <a:xfrm rot="16200000">
              <a:off x="9055263" y="4018647"/>
              <a:ext cx="76917" cy="47217"/>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Content Placeholder 2">
            <a:extLst>
              <a:ext uri="{FF2B5EF4-FFF2-40B4-BE49-F238E27FC236}">
                <a16:creationId xmlns:a16="http://schemas.microsoft.com/office/drawing/2014/main" id="{3E44C5AA-A9B0-A244-47EE-36260602630E}"/>
              </a:ext>
            </a:extLst>
          </p:cNvPr>
          <p:cNvSpPr txBox="1">
            <a:spLocks/>
          </p:cNvSpPr>
          <p:nvPr/>
        </p:nvSpPr>
        <p:spPr>
          <a:xfrm>
            <a:off x="11204900" y="28630"/>
            <a:ext cx="987100" cy="386649"/>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fld id="{3C661FFC-B6BA-4F1E-9C9F-61E26FD51EF3}" type="slidenum">
              <a:rPr lang="en-US" sz="1400" smtClean="0">
                <a:solidFill>
                  <a:schemeClr val="tx1">
                    <a:lumMod val="65000"/>
                    <a:lumOff val="35000"/>
                  </a:schemeClr>
                </a:solidFill>
                <a:latin typeface="Verdana" panose="020B0604030504040204" pitchFamily="34" charset="0"/>
                <a:ea typeface="Verdana" panose="020B0604030504040204" pitchFamily="34" charset="0"/>
              </a:rPr>
              <a:t>15</a:t>
            </a:fld>
            <a:r>
              <a:rPr lang="en-US" sz="1400" dirty="0">
                <a:solidFill>
                  <a:schemeClr val="tx1">
                    <a:lumMod val="65000"/>
                    <a:lumOff val="35000"/>
                  </a:schemeClr>
                </a:solidFill>
                <a:latin typeface="Verdana" panose="020B0604030504040204" pitchFamily="34" charset="0"/>
                <a:ea typeface="Verdana" panose="020B0604030504040204" pitchFamily="34" charset="0"/>
              </a:rPr>
              <a:t> of 25</a:t>
            </a:r>
          </a:p>
        </p:txBody>
      </p:sp>
    </p:spTree>
    <p:extLst>
      <p:ext uri="{BB962C8B-B14F-4D97-AF65-F5344CB8AC3E}">
        <p14:creationId xmlns:p14="http://schemas.microsoft.com/office/powerpoint/2010/main" val="2357714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72F220A-3715-8E04-0E1C-FC0AD1921770}"/>
            </a:ext>
          </a:extLst>
        </p:cNvPr>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B8409A21-6B3A-5C32-B61B-79349EF1D5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pic>
        <p:nvPicPr>
          <p:cNvPr id="5" name="Picture 4" descr="A blue abstract watercolor pattern on a white background">
            <a:extLst>
              <a:ext uri="{FF2B5EF4-FFF2-40B4-BE49-F238E27FC236}">
                <a16:creationId xmlns:a16="http://schemas.microsoft.com/office/drawing/2014/main" id="{8A9A507D-18BF-025B-7F76-67C43F65A532}"/>
              </a:ext>
            </a:extLst>
          </p:cNvPr>
          <p:cNvPicPr>
            <a:picLocks noChangeAspect="1"/>
          </p:cNvPicPr>
          <p:nvPr/>
        </p:nvPicPr>
        <p:blipFill>
          <a:blip r:embed="rId3">
            <a:alphaModFix amt="70000"/>
          </a:blip>
          <a:srcRect l="70035" t="7561" r="-1" b="8170"/>
          <a:stretch>
            <a:fillRect/>
          </a:stretch>
        </p:blipFill>
        <p:spPr>
          <a:xfrm>
            <a:off x="0" y="10"/>
            <a:ext cx="3653493" cy="6857990"/>
          </a:xfrm>
          <a:prstGeom prst="rect">
            <a:avLst/>
          </a:prstGeom>
        </p:spPr>
      </p:pic>
      <p:sp>
        <p:nvSpPr>
          <p:cNvPr id="6" name="Title 1">
            <a:extLst>
              <a:ext uri="{FF2B5EF4-FFF2-40B4-BE49-F238E27FC236}">
                <a16:creationId xmlns:a16="http://schemas.microsoft.com/office/drawing/2014/main" id="{AAE6571D-0AE5-78E1-26D8-29E21AE30CFA}"/>
              </a:ext>
            </a:extLst>
          </p:cNvPr>
          <p:cNvSpPr>
            <a:spLocks noGrp="1"/>
          </p:cNvSpPr>
          <p:nvPr>
            <p:ph type="title"/>
          </p:nvPr>
        </p:nvSpPr>
        <p:spPr>
          <a:xfrm>
            <a:off x="304410" y="238908"/>
            <a:ext cx="10890929" cy="927295"/>
          </a:xfrm>
        </p:spPr>
        <p:txBody>
          <a:bodyPr anchor="b">
            <a:normAutofit/>
          </a:bodyPr>
          <a:lstStyle/>
          <a:p>
            <a:r>
              <a:rPr lang="en-US" b="0" dirty="0">
                <a:latin typeface="Verdana" panose="020B0604030504040204" pitchFamily="34" charset="0"/>
                <a:ea typeface="Verdana" panose="020B0604030504040204" pitchFamily="34" charset="0"/>
              </a:rPr>
              <a:t>STORMWATER TREATMENT</a:t>
            </a:r>
          </a:p>
        </p:txBody>
      </p:sp>
      <p:cxnSp>
        <p:nvCxnSpPr>
          <p:cNvPr id="7" name="Straight Connector 6">
            <a:extLst>
              <a:ext uri="{FF2B5EF4-FFF2-40B4-BE49-F238E27FC236}">
                <a16:creationId xmlns:a16="http://schemas.microsoft.com/office/drawing/2014/main" id="{ADA96629-388A-7600-ACB2-768DDB97B019}"/>
              </a:ext>
            </a:extLst>
          </p:cNvPr>
          <p:cNvCxnSpPr/>
          <p:nvPr/>
        </p:nvCxnSpPr>
        <p:spPr>
          <a:xfrm>
            <a:off x="378016" y="1463404"/>
            <a:ext cx="978408" cy="0"/>
          </a:xfrm>
          <a:prstGeom prst="line">
            <a:avLst/>
          </a:prstGeom>
          <a:ln w="76200">
            <a:solidFill>
              <a:srgbClr val="1973EB"/>
            </a:solidFill>
          </a:ln>
        </p:spPr>
        <p:style>
          <a:lnRef idx="3">
            <a:schemeClr val="accent1"/>
          </a:lnRef>
          <a:fillRef idx="0">
            <a:schemeClr val="accent1"/>
          </a:fillRef>
          <a:effectRef idx="2">
            <a:schemeClr val="accent1"/>
          </a:effectRef>
          <a:fontRef idx="minor">
            <a:schemeClr val="tx1"/>
          </a:fontRef>
        </p:style>
      </p:cxnSp>
      <p:pic>
        <p:nvPicPr>
          <p:cNvPr id="13" name="Graphic 12" descr="Measuring Cup with solid fill">
            <a:extLst>
              <a:ext uri="{FF2B5EF4-FFF2-40B4-BE49-F238E27FC236}">
                <a16:creationId xmlns:a16="http://schemas.microsoft.com/office/drawing/2014/main" id="{13AF23ED-CE50-1292-9889-C6EBCB9FA5B3}"/>
              </a:ext>
            </a:extLst>
          </p:cNvPr>
          <p:cNvPicPr>
            <a:picLocks noChangeAspect="1"/>
          </p:cNvPicPr>
          <p:nvPr/>
        </p:nvPicPr>
        <p:blipFill>
          <a:blip r:embed="rId4">
            <a:extLst>
              <a:ext uri="{96DAC541-7B7A-43D3-8B79-37D633B846F1}">
                <asvg:svgBlip xmlns:asvg="http://schemas.microsoft.com/office/drawing/2016/SVG/main" r:embed="rId5"/>
              </a:ext>
            </a:extLst>
          </a:blip>
          <a:srcRect l="9314" t="5149" r="4555" b="8197"/>
          <a:stretch>
            <a:fillRect/>
          </a:stretch>
        </p:blipFill>
        <p:spPr>
          <a:xfrm>
            <a:off x="754311" y="1728199"/>
            <a:ext cx="1208857" cy="1216152"/>
          </a:xfrm>
          <a:prstGeom prst="rect">
            <a:avLst/>
          </a:prstGeom>
          <a:effectLst>
            <a:outerShdw blurRad="57150" dist="19050" dir="5400000" algn="ctr" rotWithShape="0">
              <a:srgbClr val="000000">
                <a:alpha val="63000"/>
              </a:srgbClr>
            </a:outerShdw>
          </a:effectLst>
        </p:spPr>
      </p:pic>
      <p:pic>
        <p:nvPicPr>
          <p:cNvPr id="15" name="Graphic 14" descr="Bar graph with downward trend with solid fill">
            <a:extLst>
              <a:ext uri="{FF2B5EF4-FFF2-40B4-BE49-F238E27FC236}">
                <a16:creationId xmlns:a16="http://schemas.microsoft.com/office/drawing/2014/main" id="{54421823-FE44-81C5-8ABC-1668A6F6B70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98970" y="3295694"/>
            <a:ext cx="1188720" cy="1188720"/>
          </a:xfrm>
          <a:prstGeom prst="rect">
            <a:avLst/>
          </a:prstGeom>
          <a:effectLst>
            <a:outerShdw blurRad="57150" dist="19050" dir="5400000" algn="ctr" rotWithShape="0">
              <a:srgbClr val="000000">
                <a:alpha val="63000"/>
              </a:srgbClr>
            </a:outerShdw>
          </a:effectLst>
        </p:spPr>
      </p:pic>
      <p:pic>
        <p:nvPicPr>
          <p:cNvPr id="17" name="Graphic 16" descr="Ribbon with solid fill">
            <a:extLst>
              <a:ext uri="{FF2B5EF4-FFF2-40B4-BE49-F238E27FC236}">
                <a16:creationId xmlns:a16="http://schemas.microsoft.com/office/drawing/2014/main" id="{BA9FAF68-5880-3C64-D0FB-41548FE4AA3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47016" y="4968974"/>
            <a:ext cx="1216152" cy="1216152"/>
          </a:xfrm>
          <a:prstGeom prst="rect">
            <a:avLst/>
          </a:prstGeom>
          <a:effectLst>
            <a:outerShdw blurRad="57150" dist="19050" dir="5400000" algn="ctr" rotWithShape="0">
              <a:srgbClr val="000000">
                <a:alpha val="63000"/>
              </a:srgbClr>
            </a:outerShdw>
          </a:effectLst>
        </p:spPr>
      </p:pic>
      <p:cxnSp>
        <p:nvCxnSpPr>
          <p:cNvPr id="21" name="Straight Connector 20">
            <a:extLst>
              <a:ext uri="{FF2B5EF4-FFF2-40B4-BE49-F238E27FC236}">
                <a16:creationId xmlns:a16="http://schemas.microsoft.com/office/drawing/2014/main" id="{F8F211D5-234A-7D89-BCB3-09DB917D3DCE}"/>
              </a:ext>
            </a:extLst>
          </p:cNvPr>
          <p:cNvCxnSpPr/>
          <p:nvPr/>
        </p:nvCxnSpPr>
        <p:spPr>
          <a:xfrm>
            <a:off x="378016" y="1463404"/>
            <a:ext cx="978408" cy="0"/>
          </a:xfrm>
          <a:prstGeom prst="line">
            <a:avLst/>
          </a:prstGeom>
          <a:ln w="76200">
            <a:solidFill>
              <a:srgbClr val="1973EB"/>
            </a:solidFill>
          </a:ln>
        </p:spPr>
        <p:style>
          <a:lnRef idx="3">
            <a:schemeClr val="accent1"/>
          </a:lnRef>
          <a:fillRef idx="0">
            <a:schemeClr val="accent1"/>
          </a:fillRef>
          <a:effectRef idx="2">
            <a:schemeClr val="accent1"/>
          </a:effectRef>
          <a:fontRef idx="minor">
            <a:schemeClr val="tx1"/>
          </a:fontRef>
        </p:style>
      </p:cxnSp>
      <p:sp>
        <p:nvSpPr>
          <p:cNvPr id="23" name="Content Placeholder 2">
            <a:extLst>
              <a:ext uri="{FF2B5EF4-FFF2-40B4-BE49-F238E27FC236}">
                <a16:creationId xmlns:a16="http://schemas.microsoft.com/office/drawing/2014/main" id="{E23A9493-8FE8-FF5B-15EB-FEDC134E9901}"/>
              </a:ext>
            </a:extLst>
          </p:cNvPr>
          <p:cNvSpPr txBox="1">
            <a:spLocks/>
          </p:cNvSpPr>
          <p:nvPr/>
        </p:nvSpPr>
        <p:spPr>
          <a:xfrm>
            <a:off x="367419" y="2772775"/>
            <a:ext cx="1978009" cy="541567"/>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600" dirty="0">
                <a:latin typeface="Verdana" panose="020B0604030504040204" pitchFamily="34" charset="0"/>
                <a:ea typeface="Verdana" panose="020B0604030504040204" pitchFamily="34" charset="0"/>
              </a:rPr>
              <a:t>Volume (CF)</a:t>
            </a:r>
          </a:p>
        </p:txBody>
      </p:sp>
      <p:sp>
        <p:nvSpPr>
          <p:cNvPr id="26" name="Content Placeholder 2">
            <a:extLst>
              <a:ext uri="{FF2B5EF4-FFF2-40B4-BE49-F238E27FC236}">
                <a16:creationId xmlns:a16="http://schemas.microsoft.com/office/drawing/2014/main" id="{1199B7A7-C4EF-C222-80B7-E1F886433D96}"/>
              </a:ext>
            </a:extLst>
          </p:cNvPr>
          <p:cNvSpPr txBox="1">
            <a:spLocks/>
          </p:cNvSpPr>
          <p:nvPr/>
        </p:nvSpPr>
        <p:spPr>
          <a:xfrm>
            <a:off x="304410" y="4406978"/>
            <a:ext cx="1978009" cy="642114"/>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600" dirty="0">
                <a:latin typeface="Verdana" panose="020B0604030504040204" pitchFamily="34" charset="0"/>
                <a:ea typeface="Verdana" panose="020B0604030504040204" pitchFamily="34" charset="0"/>
              </a:rPr>
              <a:t>Rate (CFS)</a:t>
            </a:r>
          </a:p>
        </p:txBody>
      </p:sp>
      <p:sp>
        <p:nvSpPr>
          <p:cNvPr id="27" name="Content Placeholder 2">
            <a:extLst>
              <a:ext uri="{FF2B5EF4-FFF2-40B4-BE49-F238E27FC236}">
                <a16:creationId xmlns:a16="http://schemas.microsoft.com/office/drawing/2014/main" id="{8A825F66-B342-24BD-3A43-48D282E2A209}"/>
              </a:ext>
            </a:extLst>
          </p:cNvPr>
          <p:cNvSpPr txBox="1">
            <a:spLocks/>
          </p:cNvSpPr>
          <p:nvPr/>
        </p:nvSpPr>
        <p:spPr>
          <a:xfrm>
            <a:off x="470669" y="6147864"/>
            <a:ext cx="1645322" cy="493508"/>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600" dirty="0">
                <a:latin typeface="Verdana" panose="020B0604030504040204" pitchFamily="34" charset="0"/>
                <a:ea typeface="Verdana" panose="020B0604030504040204" pitchFamily="34" charset="0"/>
              </a:rPr>
              <a:t>Quality (LBS)</a:t>
            </a:r>
          </a:p>
        </p:txBody>
      </p:sp>
      <p:pic>
        <p:nvPicPr>
          <p:cNvPr id="3" name="Picture 2" descr="A screenshot of a computer screen&#10;&#10;AI-generated content may be incorrect.">
            <a:extLst>
              <a:ext uri="{FF2B5EF4-FFF2-40B4-BE49-F238E27FC236}">
                <a16:creationId xmlns:a16="http://schemas.microsoft.com/office/drawing/2014/main" id="{AB282355-E746-5DD6-35E8-50AB4C98647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124162" y="1291777"/>
            <a:ext cx="5542884" cy="5440643"/>
          </a:xfrm>
          <a:prstGeom prst="rect">
            <a:avLst/>
          </a:prstGeom>
          <a:ln>
            <a:solidFill>
              <a:schemeClr val="tx1"/>
            </a:solidFill>
          </a:ln>
        </p:spPr>
      </p:pic>
      <p:sp>
        <p:nvSpPr>
          <p:cNvPr id="2" name="Content Placeholder 2">
            <a:extLst>
              <a:ext uri="{FF2B5EF4-FFF2-40B4-BE49-F238E27FC236}">
                <a16:creationId xmlns:a16="http://schemas.microsoft.com/office/drawing/2014/main" id="{85218BF0-4C11-0ACC-071E-ADCA1CCC8174}"/>
              </a:ext>
            </a:extLst>
          </p:cNvPr>
          <p:cNvSpPr txBox="1">
            <a:spLocks/>
          </p:cNvSpPr>
          <p:nvPr/>
        </p:nvSpPr>
        <p:spPr>
          <a:xfrm>
            <a:off x="11204900" y="28630"/>
            <a:ext cx="987100" cy="386649"/>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fld id="{3C661FFC-B6BA-4F1E-9C9F-61E26FD51EF3}" type="slidenum">
              <a:rPr lang="en-US" sz="1400" smtClean="0">
                <a:solidFill>
                  <a:schemeClr val="tx1">
                    <a:lumMod val="65000"/>
                    <a:lumOff val="35000"/>
                  </a:schemeClr>
                </a:solidFill>
                <a:latin typeface="Verdana" panose="020B0604030504040204" pitchFamily="34" charset="0"/>
                <a:ea typeface="Verdana" panose="020B0604030504040204" pitchFamily="34" charset="0"/>
              </a:rPr>
              <a:t>16</a:t>
            </a:fld>
            <a:r>
              <a:rPr lang="en-US" sz="1400" dirty="0">
                <a:solidFill>
                  <a:schemeClr val="tx1">
                    <a:lumMod val="65000"/>
                    <a:lumOff val="35000"/>
                  </a:schemeClr>
                </a:solidFill>
                <a:latin typeface="Verdana" panose="020B0604030504040204" pitchFamily="34" charset="0"/>
                <a:ea typeface="Verdana" panose="020B0604030504040204" pitchFamily="34" charset="0"/>
              </a:rPr>
              <a:t> of 25</a:t>
            </a:r>
          </a:p>
        </p:txBody>
      </p:sp>
    </p:spTree>
    <p:extLst>
      <p:ext uri="{BB962C8B-B14F-4D97-AF65-F5344CB8AC3E}">
        <p14:creationId xmlns:p14="http://schemas.microsoft.com/office/powerpoint/2010/main" val="2807924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B7E8073-C0EA-57C5-7B3B-E73DE3A5FDDB}"/>
            </a:ext>
          </a:extLst>
        </p:cNvPr>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0E6B979A-7798-7C17-15AC-1D69AF24B1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pic>
        <p:nvPicPr>
          <p:cNvPr id="5" name="Picture 4" descr="A blue abstract watercolor pattern on a white background">
            <a:extLst>
              <a:ext uri="{FF2B5EF4-FFF2-40B4-BE49-F238E27FC236}">
                <a16:creationId xmlns:a16="http://schemas.microsoft.com/office/drawing/2014/main" id="{305F6150-7D55-DADB-A345-06258BDD10A9}"/>
              </a:ext>
            </a:extLst>
          </p:cNvPr>
          <p:cNvPicPr>
            <a:picLocks noChangeAspect="1"/>
          </p:cNvPicPr>
          <p:nvPr/>
        </p:nvPicPr>
        <p:blipFill>
          <a:blip r:embed="rId3">
            <a:alphaModFix amt="70000"/>
          </a:blip>
          <a:srcRect l="70035" t="7561" r="-1" b="8170"/>
          <a:stretch>
            <a:fillRect/>
          </a:stretch>
        </p:blipFill>
        <p:spPr>
          <a:xfrm>
            <a:off x="0" y="10"/>
            <a:ext cx="3653493" cy="6857990"/>
          </a:xfrm>
          <a:prstGeom prst="rect">
            <a:avLst/>
          </a:prstGeom>
        </p:spPr>
      </p:pic>
      <p:sp>
        <p:nvSpPr>
          <p:cNvPr id="6" name="Title 1">
            <a:extLst>
              <a:ext uri="{FF2B5EF4-FFF2-40B4-BE49-F238E27FC236}">
                <a16:creationId xmlns:a16="http://schemas.microsoft.com/office/drawing/2014/main" id="{3961B5D2-9603-7BB8-94D0-815C8766169E}"/>
              </a:ext>
            </a:extLst>
          </p:cNvPr>
          <p:cNvSpPr>
            <a:spLocks noGrp="1"/>
          </p:cNvSpPr>
          <p:nvPr>
            <p:ph type="title"/>
          </p:nvPr>
        </p:nvSpPr>
        <p:spPr>
          <a:xfrm>
            <a:off x="304410" y="238908"/>
            <a:ext cx="10890929" cy="927295"/>
          </a:xfrm>
        </p:spPr>
        <p:txBody>
          <a:bodyPr anchor="b">
            <a:normAutofit/>
          </a:bodyPr>
          <a:lstStyle/>
          <a:p>
            <a:r>
              <a:rPr lang="en-US" b="0" dirty="0">
                <a:latin typeface="Verdana" panose="020B0604030504040204" pitchFamily="34" charset="0"/>
                <a:ea typeface="Verdana" panose="020B0604030504040204" pitchFamily="34" charset="0"/>
              </a:rPr>
              <a:t>STORMWATER TREATMENT (VOLUME)</a:t>
            </a:r>
          </a:p>
        </p:txBody>
      </p:sp>
      <p:cxnSp>
        <p:nvCxnSpPr>
          <p:cNvPr id="7" name="Straight Connector 6">
            <a:extLst>
              <a:ext uri="{FF2B5EF4-FFF2-40B4-BE49-F238E27FC236}">
                <a16:creationId xmlns:a16="http://schemas.microsoft.com/office/drawing/2014/main" id="{B16E1105-A624-4301-E673-D496EE5E8221}"/>
              </a:ext>
            </a:extLst>
          </p:cNvPr>
          <p:cNvCxnSpPr/>
          <p:nvPr/>
        </p:nvCxnSpPr>
        <p:spPr>
          <a:xfrm>
            <a:off x="378016" y="1463404"/>
            <a:ext cx="978408" cy="0"/>
          </a:xfrm>
          <a:prstGeom prst="line">
            <a:avLst/>
          </a:prstGeom>
          <a:ln w="76200">
            <a:solidFill>
              <a:srgbClr val="1973EB"/>
            </a:solidFill>
          </a:ln>
        </p:spPr>
        <p:style>
          <a:lnRef idx="3">
            <a:schemeClr val="accent1"/>
          </a:lnRef>
          <a:fillRef idx="0">
            <a:schemeClr val="accent1"/>
          </a:fillRef>
          <a:effectRef idx="2">
            <a:schemeClr val="accent1"/>
          </a:effectRef>
          <a:fontRef idx="minor">
            <a:schemeClr val="tx1"/>
          </a:fontRef>
        </p:style>
      </p:cxnSp>
      <p:pic>
        <p:nvPicPr>
          <p:cNvPr id="10" name="Picture 9" descr="A screenshot of a project management&#10;&#10;AI-generated content may be incorrect.">
            <a:extLst>
              <a:ext uri="{FF2B5EF4-FFF2-40B4-BE49-F238E27FC236}">
                <a16:creationId xmlns:a16="http://schemas.microsoft.com/office/drawing/2014/main" id="{A3DA0C7D-C889-EAE2-6D89-B08FD7F82C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72079" y="1291759"/>
            <a:ext cx="7044793" cy="5440680"/>
          </a:xfrm>
          <a:prstGeom prst="rect">
            <a:avLst/>
          </a:prstGeom>
          <a:ln>
            <a:solidFill>
              <a:schemeClr val="tx1"/>
            </a:solidFill>
          </a:ln>
        </p:spPr>
      </p:pic>
      <p:sp>
        <p:nvSpPr>
          <p:cNvPr id="2" name="Content Placeholder 2">
            <a:extLst>
              <a:ext uri="{FF2B5EF4-FFF2-40B4-BE49-F238E27FC236}">
                <a16:creationId xmlns:a16="http://schemas.microsoft.com/office/drawing/2014/main" id="{385AEC06-1ECB-E6AD-46B3-12CC56DDB913}"/>
              </a:ext>
            </a:extLst>
          </p:cNvPr>
          <p:cNvSpPr txBox="1">
            <a:spLocks/>
          </p:cNvSpPr>
          <p:nvPr/>
        </p:nvSpPr>
        <p:spPr>
          <a:xfrm>
            <a:off x="11204900" y="28630"/>
            <a:ext cx="987100" cy="386649"/>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fld id="{3C661FFC-B6BA-4F1E-9C9F-61E26FD51EF3}" type="slidenum">
              <a:rPr lang="en-US" sz="1400" smtClean="0">
                <a:solidFill>
                  <a:schemeClr val="tx1">
                    <a:lumMod val="65000"/>
                    <a:lumOff val="35000"/>
                  </a:schemeClr>
                </a:solidFill>
                <a:latin typeface="Verdana" panose="020B0604030504040204" pitchFamily="34" charset="0"/>
                <a:ea typeface="Verdana" panose="020B0604030504040204" pitchFamily="34" charset="0"/>
              </a:rPr>
              <a:t>17</a:t>
            </a:fld>
            <a:r>
              <a:rPr lang="en-US" sz="1400" dirty="0">
                <a:solidFill>
                  <a:schemeClr val="tx1">
                    <a:lumMod val="65000"/>
                    <a:lumOff val="35000"/>
                  </a:schemeClr>
                </a:solidFill>
                <a:latin typeface="Verdana" panose="020B0604030504040204" pitchFamily="34" charset="0"/>
                <a:ea typeface="Verdana" panose="020B0604030504040204" pitchFamily="34" charset="0"/>
              </a:rPr>
              <a:t> of 25</a:t>
            </a:r>
          </a:p>
        </p:txBody>
      </p:sp>
    </p:spTree>
    <p:extLst>
      <p:ext uri="{BB962C8B-B14F-4D97-AF65-F5344CB8AC3E}">
        <p14:creationId xmlns:p14="http://schemas.microsoft.com/office/powerpoint/2010/main" val="3102585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E354B70-B0C7-58B0-6635-63C2B2C7582D}"/>
            </a:ext>
          </a:extLst>
        </p:cNvPr>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AAC4E376-88D9-3E97-DA44-D6533AAD6A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pic>
        <p:nvPicPr>
          <p:cNvPr id="5" name="Picture 4" descr="A blue abstract watercolor pattern on a white background">
            <a:extLst>
              <a:ext uri="{FF2B5EF4-FFF2-40B4-BE49-F238E27FC236}">
                <a16:creationId xmlns:a16="http://schemas.microsoft.com/office/drawing/2014/main" id="{7A04E84D-74F6-2F57-8143-F3F7B9A00283}"/>
              </a:ext>
            </a:extLst>
          </p:cNvPr>
          <p:cNvPicPr>
            <a:picLocks noChangeAspect="1"/>
          </p:cNvPicPr>
          <p:nvPr/>
        </p:nvPicPr>
        <p:blipFill>
          <a:blip r:embed="rId3">
            <a:alphaModFix amt="70000"/>
          </a:blip>
          <a:srcRect l="70035" t="7561" r="-1" b="8170"/>
          <a:stretch>
            <a:fillRect/>
          </a:stretch>
        </p:blipFill>
        <p:spPr>
          <a:xfrm>
            <a:off x="0" y="10"/>
            <a:ext cx="3653493" cy="6857990"/>
          </a:xfrm>
          <a:prstGeom prst="rect">
            <a:avLst/>
          </a:prstGeom>
        </p:spPr>
      </p:pic>
      <p:sp>
        <p:nvSpPr>
          <p:cNvPr id="6" name="Title 1">
            <a:extLst>
              <a:ext uri="{FF2B5EF4-FFF2-40B4-BE49-F238E27FC236}">
                <a16:creationId xmlns:a16="http://schemas.microsoft.com/office/drawing/2014/main" id="{CEF194E0-86A7-37F6-418E-9BE4C6B86FC5}"/>
              </a:ext>
            </a:extLst>
          </p:cNvPr>
          <p:cNvSpPr>
            <a:spLocks noGrp="1"/>
          </p:cNvSpPr>
          <p:nvPr>
            <p:ph type="title"/>
          </p:nvPr>
        </p:nvSpPr>
        <p:spPr>
          <a:xfrm>
            <a:off x="304410" y="238908"/>
            <a:ext cx="10890929" cy="927295"/>
          </a:xfrm>
        </p:spPr>
        <p:txBody>
          <a:bodyPr anchor="b">
            <a:normAutofit/>
          </a:bodyPr>
          <a:lstStyle/>
          <a:p>
            <a:r>
              <a:rPr lang="en-US" b="0" dirty="0">
                <a:latin typeface="Verdana" panose="020B0604030504040204" pitchFamily="34" charset="0"/>
                <a:ea typeface="Verdana" panose="020B0604030504040204" pitchFamily="34" charset="0"/>
              </a:rPr>
              <a:t>STORMWATER TREATMENT (VOLUME)</a:t>
            </a:r>
          </a:p>
        </p:txBody>
      </p:sp>
      <p:cxnSp>
        <p:nvCxnSpPr>
          <p:cNvPr id="7" name="Straight Connector 6">
            <a:extLst>
              <a:ext uri="{FF2B5EF4-FFF2-40B4-BE49-F238E27FC236}">
                <a16:creationId xmlns:a16="http://schemas.microsoft.com/office/drawing/2014/main" id="{E297D068-A41A-B9D6-B596-6DB29E18266B}"/>
              </a:ext>
            </a:extLst>
          </p:cNvPr>
          <p:cNvCxnSpPr/>
          <p:nvPr/>
        </p:nvCxnSpPr>
        <p:spPr>
          <a:xfrm>
            <a:off x="378016" y="1463404"/>
            <a:ext cx="978408" cy="0"/>
          </a:xfrm>
          <a:prstGeom prst="line">
            <a:avLst/>
          </a:prstGeom>
          <a:ln w="76200">
            <a:solidFill>
              <a:srgbClr val="1973EB"/>
            </a:solidFill>
          </a:ln>
        </p:spPr>
        <p:style>
          <a:lnRef idx="3">
            <a:schemeClr val="accent1"/>
          </a:lnRef>
          <a:fillRef idx="0">
            <a:schemeClr val="accent1"/>
          </a:fillRef>
          <a:effectRef idx="2">
            <a:schemeClr val="accent1"/>
          </a:effectRef>
          <a:fontRef idx="minor">
            <a:schemeClr val="tx1"/>
          </a:fontRef>
        </p:style>
      </p:cxnSp>
      <p:pic>
        <p:nvPicPr>
          <p:cNvPr id="9" name="Picture 8" descr="A white and black chart&#10;&#10;AI-generated content may be incorrect.">
            <a:extLst>
              <a:ext uri="{FF2B5EF4-FFF2-40B4-BE49-F238E27FC236}">
                <a16:creationId xmlns:a16="http://schemas.microsoft.com/office/drawing/2014/main" id="{4F34FBD7-28F4-2314-78D5-60867BECB1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44792" y="1291759"/>
            <a:ext cx="9674593" cy="5440680"/>
          </a:xfrm>
          <a:prstGeom prst="rect">
            <a:avLst/>
          </a:prstGeom>
          <a:ln>
            <a:solidFill>
              <a:schemeClr val="tx1"/>
            </a:solidFill>
          </a:ln>
        </p:spPr>
      </p:pic>
      <p:sp>
        <p:nvSpPr>
          <p:cNvPr id="2" name="Content Placeholder 2">
            <a:extLst>
              <a:ext uri="{FF2B5EF4-FFF2-40B4-BE49-F238E27FC236}">
                <a16:creationId xmlns:a16="http://schemas.microsoft.com/office/drawing/2014/main" id="{527F79A9-9280-3FAF-D03C-CA3EC47F5AE9}"/>
              </a:ext>
            </a:extLst>
          </p:cNvPr>
          <p:cNvSpPr txBox="1">
            <a:spLocks/>
          </p:cNvSpPr>
          <p:nvPr/>
        </p:nvSpPr>
        <p:spPr>
          <a:xfrm>
            <a:off x="11204900" y="28630"/>
            <a:ext cx="987100" cy="386649"/>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fld id="{3C661FFC-B6BA-4F1E-9C9F-61E26FD51EF3}" type="slidenum">
              <a:rPr lang="en-US" sz="1400" smtClean="0">
                <a:solidFill>
                  <a:schemeClr val="tx1">
                    <a:lumMod val="65000"/>
                    <a:lumOff val="35000"/>
                  </a:schemeClr>
                </a:solidFill>
                <a:latin typeface="Verdana" panose="020B0604030504040204" pitchFamily="34" charset="0"/>
                <a:ea typeface="Verdana" panose="020B0604030504040204" pitchFamily="34" charset="0"/>
              </a:rPr>
              <a:t>18</a:t>
            </a:fld>
            <a:r>
              <a:rPr lang="en-US" sz="1400" dirty="0">
                <a:solidFill>
                  <a:schemeClr val="tx1">
                    <a:lumMod val="65000"/>
                    <a:lumOff val="35000"/>
                  </a:schemeClr>
                </a:solidFill>
                <a:latin typeface="Verdana" panose="020B0604030504040204" pitchFamily="34" charset="0"/>
                <a:ea typeface="Verdana" panose="020B0604030504040204" pitchFamily="34" charset="0"/>
              </a:rPr>
              <a:t> of 25</a:t>
            </a:r>
          </a:p>
        </p:txBody>
      </p:sp>
    </p:spTree>
    <p:extLst>
      <p:ext uri="{BB962C8B-B14F-4D97-AF65-F5344CB8AC3E}">
        <p14:creationId xmlns:p14="http://schemas.microsoft.com/office/powerpoint/2010/main" val="2879527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5902682-A4F2-61AB-F5B3-EF46682A7D65}"/>
            </a:ext>
          </a:extLst>
        </p:cNvPr>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5DC85FDD-0146-9E75-D1D5-13B026D74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pic>
        <p:nvPicPr>
          <p:cNvPr id="5" name="Picture 4" descr="A blue abstract watercolor pattern on a white background">
            <a:extLst>
              <a:ext uri="{FF2B5EF4-FFF2-40B4-BE49-F238E27FC236}">
                <a16:creationId xmlns:a16="http://schemas.microsoft.com/office/drawing/2014/main" id="{8DADF3BF-BACD-914A-7668-71492F0D0696}"/>
              </a:ext>
            </a:extLst>
          </p:cNvPr>
          <p:cNvPicPr>
            <a:picLocks noChangeAspect="1"/>
          </p:cNvPicPr>
          <p:nvPr/>
        </p:nvPicPr>
        <p:blipFill>
          <a:blip r:embed="rId3">
            <a:alphaModFix amt="70000"/>
          </a:blip>
          <a:srcRect l="70035" t="7561" r="-1" b="8170"/>
          <a:stretch>
            <a:fillRect/>
          </a:stretch>
        </p:blipFill>
        <p:spPr>
          <a:xfrm>
            <a:off x="0" y="10"/>
            <a:ext cx="3653493" cy="6857990"/>
          </a:xfrm>
          <a:prstGeom prst="rect">
            <a:avLst/>
          </a:prstGeom>
        </p:spPr>
      </p:pic>
      <p:sp>
        <p:nvSpPr>
          <p:cNvPr id="6" name="Title 1">
            <a:extLst>
              <a:ext uri="{FF2B5EF4-FFF2-40B4-BE49-F238E27FC236}">
                <a16:creationId xmlns:a16="http://schemas.microsoft.com/office/drawing/2014/main" id="{263B6DF5-4C15-9B8E-F35B-17B803347DCD}"/>
              </a:ext>
            </a:extLst>
          </p:cNvPr>
          <p:cNvSpPr>
            <a:spLocks noGrp="1"/>
          </p:cNvSpPr>
          <p:nvPr>
            <p:ph type="title"/>
          </p:nvPr>
        </p:nvSpPr>
        <p:spPr>
          <a:xfrm>
            <a:off x="304410" y="238908"/>
            <a:ext cx="10890929" cy="927295"/>
          </a:xfrm>
        </p:spPr>
        <p:txBody>
          <a:bodyPr anchor="b">
            <a:normAutofit/>
          </a:bodyPr>
          <a:lstStyle/>
          <a:p>
            <a:r>
              <a:rPr lang="en-US" b="0" dirty="0">
                <a:latin typeface="Verdana" panose="020B0604030504040204" pitchFamily="34" charset="0"/>
                <a:ea typeface="Verdana" panose="020B0604030504040204" pitchFamily="34" charset="0"/>
              </a:rPr>
              <a:t>STORMWATER TREATMENT (RATE)</a:t>
            </a:r>
          </a:p>
        </p:txBody>
      </p:sp>
      <p:cxnSp>
        <p:nvCxnSpPr>
          <p:cNvPr id="7" name="Straight Connector 6">
            <a:extLst>
              <a:ext uri="{FF2B5EF4-FFF2-40B4-BE49-F238E27FC236}">
                <a16:creationId xmlns:a16="http://schemas.microsoft.com/office/drawing/2014/main" id="{6A266929-A564-F5A8-61D5-4F545695F782}"/>
              </a:ext>
            </a:extLst>
          </p:cNvPr>
          <p:cNvCxnSpPr/>
          <p:nvPr/>
        </p:nvCxnSpPr>
        <p:spPr>
          <a:xfrm>
            <a:off x="378016" y="1463404"/>
            <a:ext cx="978408" cy="0"/>
          </a:xfrm>
          <a:prstGeom prst="line">
            <a:avLst/>
          </a:prstGeom>
          <a:ln w="76200">
            <a:solidFill>
              <a:srgbClr val="1973EB"/>
            </a:solidFill>
          </a:ln>
        </p:spPr>
        <p:style>
          <a:lnRef idx="3">
            <a:schemeClr val="accent1"/>
          </a:lnRef>
          <a:fillRef idx="0">
            <a:schemeClr val="accent1"/>
          </a:fillRef>
          <a:effectRef idx="2">
            <a:schemeClr val="accent1"/>
          </a:effectRef>
          <a:fontRef idx="minor">
            <a:schemeClr val="tx1"/>
          </a:fontRef>
        </p:style>
      </p:cxnSp>
      <p:pic>
        <p:nvPicPr>
          <p:cNvPr id="4" name="Picture 3" descr="A screenshot of a computer&#10;&#10;AI-generated content may be incorrect.">
            <a:extLst>
              <a:ext uri="{FF2B5EF4-FFF2-40B4-BE49-F238E27FC236}">
                <a16:creationId xmlns:a16="http://schemas.microsoft.com/office/drawing/2014/main" id="{CB05962B-E016-0534-EDB6-40C92089CD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31007" y="1291759"/>
            <a:ext cx="3980666" cy="5440680"/>
          </a:xfrm>
          <a:prstGeom prst="rect">
            <a:avLst/>
          </a:prstGeom>
          <a:ln>
            <a:solidFill>
              <a:schemeClr val="tx1"/>
            </a:solidFill>
          </a:ln>
        </p:spPr>
      </p:pic>
      <p:pic>
        <p:nvPicPr>
          <p:cNvPr id="9" name="Picture 8" descr="A screenshot of a screenshot of a computer&#10;&#10;AI-generated content may be incorrect.">
            <a:extLst>
              <a:ext uri="{FF2B5EF4-FFF2-40B4-BE49-F238E27FC236}">
                <a16:creationId xmlns:a16="http://schemas.microsoft.com/office/drawing/2014/main" id="{0B56C25C-DBD4-670C-FC19-5255001128F4}"/>
              </a:ext>
            </a:extLst>
          </p:cNvPr>
          <p:cNvPicPr>
            <a:picLocks noChangeAspect="1"/>
          </p:cNvPicPr>
          <p:nvPr/>
        </p:nvPicPr>
        <p:blipFill>
          <a:blip r:embed="rId5">
            <a:extLst>
              <a:ext uri="{28A0092B-C50C-407E-A947-70E740481C1C}">
                <a14:useLocalDpi xmlns:a14="http://schemas.microsoft.com/office/drawing/2010/main" val="0"/>
              </a:ext>
            </a:extLst>
          </a:blip>
          <a:srcRect r="414"/>
          <a:stretch>
            <a:fillRect/>
          </a:stretch>
        </p:blipFill>
        <p:spPr>
          <a:xfrm>
            <a:off x="6872593" y="1291759"/>
            <a:ext cx="3980666" cy="5440680"/>
          </a:xfrm>
          <a:prstGeom prst="rect">
            <a:avLst/>
          </a:prstGeom>
          <a:ln>
            <a:solidFill>
              <a:schemeClr val="tx1"/>
            </a:solidFill>
          </a:ln>
        </p:spPr>
      </p:pic>
      <p:sp>
        <p:nvSpPr>
          <p:cNvPr id="2" name="Content Placeholder 2">
            <a:extLst>
              <a:ext uri="{FF2B5EF4-FFF2-40B4-BE49-F238E27FC236}">
                <a16:creationId xmlns:a16="http://schemas.microsoft.com/office/drawing/2014/main" id="{5AE49580-2214-34B1-F35C-21203BBB16E4}"/>
              </a:ext>
            </a:extLst>
          </p:cNvPr>
          <p:cNvSpPr txBox="1">
            <a:spLocks/>
          </p:cNvSpPr>
          <p:nvPr/>
        </p:nvSpPr>
        <p:spPr>
          <a:xfrm>
            <a:off x="11204900" y="28630"/>
            <a:ext cx="987100" cy="386649"/>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fld id="{3C661FFC-B6BA-4F1E-9C9F-61E26FD51EF3}" type="slidenum">
              <a:rPr lang="en-US" sz="1400" smtClean="0">
                <a:solidFill>
                  <a:schemeClr val="tx1">
                    <a:lumMod val="65000"/>
                    <a:lumOff val="35000"/>
                  </a:schemeClr>
                </a:solidFill>
                <a:latin typeface="Verdana" panose="020B0604030504040204" pitchFamily="34" charset="0"/>
                <a:ea typeface="Verdana" panose="020B0604030504040204" pitchFamily="34" charset="0"/>
              </a:rPr>
              <a:t>19</a:t>
            </a:fld>
            <a:r>
              <a:rPr lang="en-US" sz="1400" dirty="0">
                <a:solidFill>
                  <a:schemeClr val="tx1">
                    <a:lumMod val="65000"/>
                    <a:lumOff val="35000"/>
                  </a:schemeClr>
                </a:solidFill>
                <a:latin typeface="Verdana" panose="020B0604030504040204" pitchFamily="34" charset="0"/>
                <a:ea typeface="Verdana" panose="020B0604030504040204" pitchFamily="34" charset="0"/>
              </a:rPr>
              <a:t> of 25</a:t>
            </a:r>
          </a:p>
        </p:txBody>
      </p:sp>
    </p:spTree>
    <p:extLst>
      <p:ext uri="{BB962C8B-B14F-4D97-AF65-F5344CB8AC3E}">
        <p14:creationId xmlns:p14="http://schemas.microsoft.com/office/powerpoint/2010/main" val="7183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000F7AF-4E35-9922-C504-09E1D68D8A69}"/>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63662F1-6D55-D05F-D92D-85D568A4B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lue abstract watercolor pattern on a white background">
            <a:extLst>
              <a:ext uri="{FF2B5EF4-FFF2-40B4-BE49-F238E27FC236}">
                <a16:creationId xmlns:a16="http://schemas.microsoft.com/office/drawing/2014/main" id="{608B9C82-4808-DBE5-1C6A-3F929D7B3598}"/>
              </a:ext>
            </a:extLst>
          </p:cNvPr>
          <p:cNvPicPr>
            <a:picLocks noChangeAspect="1"/>
          </p:cNvPicPr>
          <p:nvPr/>
        </p:nvPicPr>
        <p:blipFill>
          <a:blip r:embed="rId3">
            <a:alphaModFix amt="70000"/>
          </a:blip>
          <a:srcRect l="70035" t="7561" r="-1" b="8170"/>
          <a:stretch>
            <a:fillRect/>
          </a:stretch>
        </p:blipFill>
        <p:spPr>
          <a:xfrm>
            <a:off x="0" y="10"/>
            <a:ext cx="3653493" cy="6857990"/>
          </a:xfrm>
          <a:prstGeom prst="rect">
            <a:avLst/>
          </a:prstGeom>
        </p:spPr>
      </p:pic>
      <p:sp>
        <p:nvSpPr>
          <p:cNvPr id="2" name="Title 1">
            <a:extLst>
              <a:ext uri="{FF2B5EF4-FFF2-40B4-BE49-F238E27FC236}">
                <a16:creationId xmlns:a16="http://schemas.microsoft.com/office/drawing/2014/main" id="{04C45A4F-668B-1E65-DCB4-351E9FC1010C}"/>
              </a:ext>
            </a:extLst>
          </p:cNvPr>
          <p:cNvSpPr>
            <a:spLocks noGrp="1"/>
          </p:cNvSpPr>
          <p:nvPr>
            <p:ph type="title"/>
          </p:nvPr>
        </p:nvSpPr>
        <p:spPr>
          <a:xfrm>
            <a:off x="640080" y="570750"/>
            <a:ext cx="10890929" cy="1387934"/>
          </a:xfrm>
        </p:spPr>
        <p:txBody>
          <a:bodyPr anchor="b">
            <a:normAutofit/>
          </a:bodyPr>
          <a:lstStyle/>
          <a:p>
            <a:r>
              <a:rPr lang="en-US" b="0" dirty="0">
                <a:latin typeface="Verdana" panose="020B0604030504040204" pitchFamily="34" charset="0"/>
                <a:ea typeface="Verdana" panose="020B0604030504040204" pitchFamily="34" charset="0"/>
              </a:rPr>
              <a:t>INTRODUCTION</a:t>
            </a:r>
          </a:p>
        </p:txBody>
      </p:sp>
      <p:graphicFrame>
        <p:nvGraphicFramePr>
          <p:cNvPr id="19" name="Content Placeholder 2">
            <a:extLst>
              <a:ext uri="{FF2B5EF4-FFF2-40B4-BE49-F238E27FC236}">
                <a16:creationId xmlns:a16="http://schemas.microsoft.com/office/drawing/2014/main" id="{537D21EB-C515-3C50-4CFE-6602B20D80F2}"/>
              </a:ext>
            </a:extLst>
          </p:cNvPr>
          <p:cNvGraphicFramePr>
            <a:graphicFrameLocks noGrp="1"/>
          </p:cNvGraphicFramePr>
          <p:nvPr>
            <p:ph idx="1"/>
            <p:extLst>
              <p:ext uri="{D42A27DB-BD31-4B8C-83A1-F6EECF244321}">
                <p14:modId xmlns:p14="http://schemas.microsoft.com/office/powerpoint/2010/main" val="3029600299"/>
              </p:ext>
            </p:extLst>
          </p:nvPr>
        </p:nvGraphicFramePr>
        <p:xfrm>
          <a:off x="333487" y="2761674"/>
          <a:ext cx="11672047" cy="35255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cxnSp>
        <p:nvCxnSpPr>
          <p:cNvPr id="13" name="Straight Connector 12">
            <a:extLst>
              <a:ext uri="{FF2B5EF4-FFF2-40B4-BE49-F238E27FC236}">
                <a16:creationId xmlns:a16="http://schemas.microsoft.com/office/drawing/2014/main" id="{C5B7E7BB-3787-7FA0-797B-F543D65D4AC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2307479"/>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7144074-F764-59A9-BDB9-127A0210AC8C}"/>
              </a:ext>
            </a:extLst>
          </p:cNvPr>
          <p:cNvSpPr txBox="1">
            <a:spLocks/>
          </p:cNvSpPr>
          <p:nvPr/>
        </p:nvSpPr>
        <p:spPr>
          <a:xfrm>
            <a:off x="11204900" y="28630"/>
            <a:ext cx="987100" cy="386649"/>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fld id="{3C661FFC-B6BA-4F1E-9C9F-61E26FD51EF3}" type="slidenum">
              <a:rPr lang="en-US" sz="1400" smtClean="0">
                <a:solidFill>
                  <a:schemeClr val="tx1">
                    <a:lumMod val="65000"/>
                    <a:lumOff val="35000"/>
                  </a:schemeClr>
                </a:solidFill>
                <a:latin typeface="Verdana" panose="020B0604030504040204" pitchFamily="34" charset="0"/>
                <a:ea typeface="Verdana" panose="020B0604030504040204" pitchFamily="34" charset="0"/>
              </a:rPr>
              <a:t>2</a:t>
            </a:fld>
            <a:r>
              <a:rPr lang="en-US" sz="1400" dirty="0">
                <a:solidFill>
                  <a:schemeClr val="tx1">
                    <a:lumMod val="65000"/>
                    <a:lumOff val="35000"/>
                  </a:schemeClr>
                </a:solidFill>
                <a:latin typeface="Verdana" panose="020B0604030504040204" pitchFamily="34" charset="0"/>
                <a:ea typeface="Verdana" panose="020B0604030504040204" pitchFamily="34" charset="0"/>
              </a:rPr>
              <a:t> of 25</a:t>
            </a:r>
          </a:p>
        </p:txBody>
      </p:sp>
    </p:spTree>
    <p:extLst>
      <p:ext uri="{BB962C8B-B14F-4D97-AF65-F5344CB8AC3E}">
        <p14:creationId xmlns:p14="http://schemas.microsoft.com/office/powerpoint/2010/main" val="574775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F069D8B-3A49-FF56-AB48-42C79C116AD7}"/>
            </a:ext>
          </a:extLst>
        </p:cNvPr>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A06A095A-38CF-C6E7-6396-7C63C01F57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pic>
        <p:nvPicPr>
          <p:cNvPr id="5" name="Picture 4" descr="A blue abstract watercolor pattern on a white background">
            <a:extLst>
              <a:ext uri="{FF2B5EF4-FFF2-40B4-BE49-F238E27FC236}">
                <a16:creationId xmlns:a16="http://schemas.microsoft.com/office/drawing/2014/main" id="{835347F2-9758-3EAD-25AD-DE5E52CCAE2D}"/>
              </a:ext>
            </a:extLst>
          </p:cNvPr>
          <p:cNvPicPr>
            <a:picLocks noChangeAspect="1"/>
          </p:cNvPicPr>
          <p:nvPr/>
        </p:nvPicPr>
        <p:blipFill>
          <a:blip r:embed="rId3">
            <a:alphaModFix amt="70000"/>
          </a:blip>
          <a:srcRect l="70035" t="7561" r="-1" b="8170"/>
          <a:stretch>
            <a:fillRect/>
          </a:stretch>
        </p:blipFill>
        <p:spPr>
          <a:xfrm>
            <a:off x="0" y="10"/>
            <a:ext cx="3653493" cy="6857990"/>
          </a:xfrm>
          <a:prstGeom prst="rect">
            <a:avLst/>
          </a:prstGeom>
        </p:spPr>
      </p:pic>
      <p:sp>
        <p:nvSpPr>
          <p:cNvPr id="6" name="Title 1">
            <a:extLst>
              <a:ext uri="{FF2B5EF4-FFF2-40B4-BE49-F238E27FC236}">
                <a16:creationId xmlns:a16="http://schemas.microsoft.com/office/drawing/2014/main" id="{CD9597AC-46B0-E455-61D4-C3903F0DE086}"/>
              </a:ext>
            </a:extLst>
          </p:cNvPr>
          <p:cNvSpPr>
            <a:spLocks noGrp="1"/>
          </p:cNvSpPr>
          <p:nvPr>
            <p:ph type="title"/>
          </p:nvPr>
        </p:nvSpPr>
        <p:spPr>
          <a:xfrm>
            <a:off x="304410" y="238908"/>
            <a:ext cx="10890929" cy="927295"/>
          </a:xfrm>
        </p:spPr>
        <p:txBody>
          <a:bodyPr anchor="b">
            <a:normAutofit/>
          </a:bodyPr>
          <a:lstStyle/>
          <a:p>
            <a:r>
              <a:rPr lang="en-US" b="0" dirty="0">
                <a:latin typeface="Verdana" panose="020B0604030504040204" pitchFamily="34" charset="0"/>
                <a:ea typeface="Verdana" panose="020B0604030504040204" pitchFamily="34" charset="0"/>
              </a:rPr>
              <a:t>STORMWATER TREATMENT (QUALITY)</a:t>
            </a:r>
          </a:p>
        </p:txBody>
      </p:sp>
      <p:cxnSp>
        <p:nvCxnSpPr>
          <p:cNvPr id="7" name="Straight Connector 6">
            <a:extLst>
              <a:ext uri="{FF2B5EF4-FFF2-40B4-BE49-F238E27FC236}">
                <a16:creationId xmlns:a16="http://schemas.microsoft.com/office/drawing/2014/main" id="{050BC1F7-87BE-F212-9BFA-74D5B7422DD1}"/>
              </a:ext>
            </a:extLst>
          </p:cNvPr>
          <p:cNvCxnSpPr/>
          <p:nvPr/>
        </p:nvCxnSpPr>
        <p:spPr>
          <a:xfrm>
            <a:off x="378016" y="1463404"/>
            <a:ext cx="978408" cy="0"/>
          </a:xfrm>
          <a:prstGeom prst="line">
            <a:avLst/>
          </a:prstGeom>
          <a:ln w="76200">
            <a:solidFill>
              <a:srgbClr val="1973EB"/>
            </a:solidFill>
          </a:ln>
        </p:spPr>
        <p:style>
          <a:lnRef idx="3">
            <a:schemeClr val="accent1"/>
          </a:lnRef>
          <a:fillRef idx="0">
            <a:schemeClr val="accent1"/>
          </a:fillRef>
          <a:effectRef idx="2">
            <a:schemeClr val="accent1"/>
          </a:effectRef>
          <a:fontRef idx="minor">
            <a:schemeClr val="tx1"/>
          </a:fontRef>
        </p:style>
      </p:cxnSp>
      <p:pic>
        <p:nvPicPr>
          <p:cNvPr id="9" name="Picture 8" descr="A screenshot of a document&#10;&#10;AI-generated content may be incorrect.">
            <a:extLst>
              <a:ext uri="{FF2B5EF4-FFF2-40B4-BE49-F238E27FC236}">
                <a16:creationId xmlns:a16="http://schemas.microsoft.com/office/drawing/2014/main" id="{4C41C8B8-64B8-F89E-301F-34EB6B40B2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80923" y="1291759"/>
            <a:ext cx="4941025" cy="5440680"/>
          </a:xfrm>
          <a:prstGeom prst="rect">
            <a:avLst/>
          </a:prstGeom>
          <a:ln>
            <a:solidFill>
              <a:schemeClr val="tx1"/>
            </a:solidFill>
          </a:ln>
        </p:spPr>
      </p:pic>
      <p:pic>
        <p:nvPicPr>
          <p:cNvPr id="11" name="Picture 10" descr="A screenshot of a document&#10;&#10;AI-generated content may be incorrect.">
            <a:extLst>
              <a:ext uri="{FF2B5EF4-FFF2-40B4-BE49-F238E27FC236}">
                <a16:creationId xmlns:a16="http://schemas.microsoft.com/office/drawing/2014/main" id="{83015130-585A-E392-7E09-2E577F474F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12803" y="1291759"/>
            <a:ext cx="4985294" cy="5440680"/>
          </a:xfrm>
          <a:prstGeom prst="rect">
            <a:avLst/>
          </a:prstGeom>
          <a:ln>
            <a:solidFill>
              <a:schemeClr val="tx1"/>
            </a:solidFill>
          </a:ln>
        </p:spPr>
      </p:pic>
      <p:sp>
        <p:nvSpPr>
          <p:cNvPr id="2" name="Content Placeholder 2">
            <a:extLst>
              <a:ext uri="{FF2B5EF4-FFF2-40B4-BE49-F238E27FC236}">
                <a16:creationId xmlns:a16="http://schemas.microsoft.com/office/drawing/2014/main" id="{850113F6-693B-BA0E-81E0-6373C3510354}"/>
              </a:ext>
            </a:extLst>
          </p:cNvPr>
          <p:cNvSpPr txBox="1">
            <a:spLocks/>
          </p:cNvSpPr>
          <p:nvPr/>
        </p:nvSpPr>
        <p:spPr>
          <a:xfrm>
            <a:off x="11204900" y="28630"/>
            <a:ext cx="987100" cy="386649"/>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fld id="{3C661FFC-B6BA-4F1E-9C9F-61E26FD51EF3}" type="slidenum">
              <a:rPr lang="en-US" sz="1400" smtClean="0">
                <a:solidFill>
                  <a:schemeClr val="tx1">
                    <a:lumMod val="65000"/>
                    <a:lumOff val="35000"/>
                  </a:schemeClr>
                </a:solidFill>
                <a:latin typeface="Verdana" panose="020B0604030504040204" pitchFamily="34" charset="0"/>
                <a:ea typeface="Verdana" panose="020B0604030504040204" pitchFamily="34" charset="0"/>
              </a:rPr>
              <a:t>20</a:t>
            </a:fld>
            <a:r>
              <a:rPr lang="en-US" sz="1400" dirty="0">
                <a:solidFill>
                  <a:schemeClr val="tx1">
                    <a:lumMod val="65000"/>
                    <a:lumOff val="35000"/>
                  </a:schemeClr>
                </a:solidFill>
                <a:latin typeface="Verdana" panose="020B0604030504040204" pitchFamily="34" charset="0"/>
                <a:ea typeface="Verdana" panose="020B0604030504040204" pitchFamily="34" charset="0"/>
              </a:rPr>
              <a:t> of 25</a:t>
            </a:r>
          </a:p>
        </p:txBody>
      </p:sp>
    </p:spTree>
    <p:extLst>
      <p:ext uri="{BB962C8B-B14F-4D97-AF65-F5344CB8AC3E}">
        <p14:creationId xmlns:p14="http://schemas.microsoft.com/office/powerpoint/2010/main" val="3381612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26F23B8-51AA-914A-0D0F-E1BEA011B507}"/>
            </a:ext>
          </a:extLst>
        </p:cNvPr>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5DB31B8A-15C0-C2D8-481C-BFB99E68A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pic>
        <p:nvPicPr>
          <p:cNvPr id="5" name="Picture 4" descr="A blue abstract watercolor pattern on a white background">
            <a:extLst>
              <a:ext uri="{FF2B5EF4-FFF2-40B4-BE49-F238E27FC236}">
                <a16:creationId xmlns:a16="http://schemas.microsoft.com/office/drawing/2014/main" id="{227C5674-E084-B881-90D7-E02321D63834}"/>
              </a:ext>
            </a:extLst>
          </p:cNvPr>
          <p:cNvPicPr>
            <a:picLocks noChangeAspect="1"/>
          </p:cNvPicPr>
          <p:nvPr/>
        </p:nvPicPr>
        <p:blipFill>
          <a:blip r:embed="rId3">
            <a:alphaModFix amt="70000"/>
          </a:blip>
          <a:srcRect l="70035" t="7561" r="-1" b="8170"/>
          <a:stretch>
            <a:fillRect/>
          </a:stretch>
        </p:blipFill>
        <p:spPr>
          <a:xfrm>
            <a:off x="0" y="10"/>
            <a:ext cx="3653493" cy="6857990"/>
          </a:xfrm>
          <a:prstGeom prst="rect">
            <a:avLst/>
          </a:prstGeom>
        </p:spPr>
      </p:pic>
      <p:sp>
        <p:nvSpPr>
          <p:cNvPr id="6" name="Title 1">
            <a:extLst>
              <a:ext uri="{FF2B5EF4-FFF2-40B4-BE49-F238E27FC236}">
                <a16:creationId xmlns:a16="http://schemas.microsoft.com/office/drawing/2014/main" id="{30034687-ACE3-F0A6-3794-53177E1069E3}"/>
              </a:ext>
            </a:extLst>
          </p:cNvPr>
          <p:cNvSpPr>
            <a:spLocks noGrp="1"/>
          </p:cNvSpPr>
          <p:nvPr>
            <p:ph type="title"/>
          </p:nvPr>
        </p:nvSpPr>
        <p:spPr>
          <a:xfrm>
            <a:off x="304410" y="238908"/>
            <a:ext cx="11636430" cy="927295"/>
          </a:xfrm>
        </p:spPr>
        <p:txBody>
          <a:bodyPr anchor="b">
            <a:normAutofit/>
          </a:bodyPr>
          <a:lstStyle/>
          <a:p>
            <a:r>
              <a:rPr lang="en-US" b="0" dirty="0">
                <a:latin typeface="Verdana" panose="020B0604030504040204" pitchFamily="34" charset="0"/>
                <a:ea typeface="Verdana" panose="020B0604030504040204" pitchFamily="34" charset="0"/>
              </a:rPr>
              <a:t>STORMWATER TREATMENT (INFIL. BASIN)</a:t>
            </a:r>
          </a:p>
        </p:txBody>
      </p:sp>
      <p:cxnSp>
        <p:nvCxnSpPr>
          <p:cNvPr id="7" name="Straight Connector 6">
            <a:extLst>
              <a:ext uri="{FF2B5EF4-FFF2-40B4-BE49-F238E27FC236}">
                <a16:creationId xmlns:a16="http://schemas.microsoft.com/office/drawing/2014/main" id="{E460403B-3475-9A3C-0581-7D7D547094EE}"/>
              </a:ext>
            </a:extLst>
          </p:cNvPr>
          <p:cNvCxnSpPr/>
          <p:nvPr/>
        </p:nvCxnSpPr>
        <p:spPr>
          <a:xfrm>
            <a:off x="378016" y="1463404"/>
            <a:ext cx="978408" cy="0"/>
          </a:xfrm>
          <a:prstGeom prst="line">
            <a:avLst/>
          </a:prstGeom>
          <a:ln w="76200">
            <a:solidFill>
              <a:srgbClr val="1973EB"/>
            </a:solidFill>
          </a:ln>
        </p:spPr>
        <p:style>
          <a:lnRef idx="3">
            <a:schemeClr val="accent1"/>
          </a:lnRef>
          <a:fillRef idx="0">
            <a:schemeClr val="accent1"/>
          </a:fillRef>
          <a:effectRef idx="2">
            <a:schemeClr val="accent1"/>
          </a:effectRef>
          <a:fontRef idx="minor">
            <a:schemeClr val="tx1"/>
          </a:fontRef>
        </p:style>
      </p:cxnSp>
      <p:sp>
        <p:nvSpPr>
          <p:cNvPr id="20" name="Rectangle 19">
            <a:extLst>
              <a:ext uri="{FF2B5EF4-FFF2-40B4-BE49-F238E27FC236}">
                <a16:creationId xmlns:a16="http://schemas.microsoft.com/office/drawing/2014/main" id="{E5313A88-896F-4F5C-101D-89B8AEE963A2}"/>
              </a:ext>
            </a:extLst>
          </p:cNvPr>
          <p:cNvSpPr/>
          <p:nvPr/>
        </p:nvSpPr>
        <p:spPr>
          <a:xfrm>
            <a:off x="9450603" y="5665985"/>
            <a:ext cx="2215917" cy="739434"/>
          </a:xfrm>
          <a:prstGeom prst="rect">
            <a:avLst/>
          </a:prstGeom>
          <a:solidFill>
            <a:schemeClr val="bg1"/>
          </a:solidFill>
          <a:ln>
            <a:solidFill>
              <a:srgbClr val="1973E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b" anchorCtr="1"/>
          <a:lstStyle/>
          <a:p>
            <a:pPr algn="r"/>
            <a:endParaRPr lang="en-US" sz="1600" dirty="0">
              <a:solidFill>
                <a:schemeClr val="tx1"/>
              </a:solidFill>
              <a:latin typeface="Verdana" panose="020B0604030504040204" pitchFamily="34" charset="0"/>
              <a:ea typeface="Verdana" panose="020B0604030504040204" pitchFamily="34" charset="0"/>
            </a:endParaRPr>
          </a:p>
        </p:txBody>
      </p:sp>
      <p:sp>
        <p:nvSpPr>
          <p:cNvPr id="10" name="Rectangle: Rounded Corners 9">
            <a:extLst>
              <a:ext uri="{FF2B5EF4-FFF2-40B4-BE49-F238E27FC236}">
                <a16:creationId xmlns:a16="http://schemas.microsoft.com/office/drawing/2014/main" id="{50FCB7CA-FF6F-16A4-6A62-4E3131848684}"/>
              </a:ext>
            </a:extLst>
          </p:cNvPr>
          <p:cNvSpPr/>
          <p:nvPr/>
        </p:nvSpPr>
        <p:spPr>
          <a:xfrm>
            <a:off x="11323620" y="6019145"/>
            <a:ext cx="685800" cy="685800"/>
          </a:xfrm>
          <a:prstGeom prst="roundRect">
            <a:avLst/>
          </a:prstGeom>
          <a:solidFill>
            <a:schemeClr val="bg1"/>
          </a:solidFill>
          <a:ln>
            <a:solidFill>
              <a:srgbClr val="197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Content Placeholder 2">
            <a:extLst>
              <a:ext uri="{FF2B5EF4-FFF2-40B4-BE49-F238E27FC236}">
                <a16:creationId xmlns:a16="http://schemas.microsoft.com/office/drawing/2014/main" id="{FFC1C253-13A6-45E8-5716-C60550584E32}"/>
              </a:ext>
            </a:extLst>
          </p:cNvPr>
          <p:cNvSpPr txBox="1">
            <a:spLocks/>
          </p:cNvSpPr>
          <p:nvPr/>
        </p:nvSpPr>
        <p:spPr>
          <a:xfrm>
            <a:off x="9450603" y="5665980"/>
            <a:ext cx="2215917" cy="35092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latin typeface="Verdana" panose="020B0604030504040204" pitchFamily="34" charset="0"/>
                <a:ea typeface="Verdana" panose="020B0604030504040204" pitchFamily="34" charset="0"/>
              </a:rPr>
              <a:t>Water Quality</a:t>
            </a:r>
          </a:p>
        </p:txBody>
      </p:sp>
      <p:sp>
        <p:nvSpPr>
          <p:cNvPr id="22" name="Content Placeholder 2">
            <a:extLst>
              <a:ext uri="{FF2B5EF4-FFF2-40B4-BE49-F238E27FC236}">
                <a16:creationId xmlns:a16="http://schemas.microsoft.com/office/drawing/2014/main" id="{851FFDF0-6575-1346-B306-1FE914CEEE32}"/>
              </a:ext>
            </a:extLst>
          </p:cNvPr>
          <p:cNvSpPr txBox="1">
            <a:spLocks/>
          </p:cNvSpPr>
          <p:nvPr/>
        </p:nvSpPr>
        <p:spPr>
          <a:xfrm>
            <a:off x="9450603" y="6016907"/>
            <a:ext cx="1804437" cy="388512"/>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latin typeface="Verdana" panose="020B0604030504040204" pitchFamily="34" charset="0"/>
                <a:ea typeface="Verdana" panose="020B0604030504040204" pitchFamily="34" charset="0"/>
              </a:rPr>
              <a:t>High</a:t>
            </a:r>
          </a:p>
        </p:txBody>
      </p:sp>
      <p:cxnSp>
        <p:nvCxnSpPr>
          <p:cNvPr id="24" name="Straight Connector 23">
            <a:extLst>
              <a:ext uri="{FF2B5EF4-FFF2-40B4-BE49-F238E27FC236}">
                <a16:creationId xmlns:a16="http://schemas.microsoft.com/office/drawing/2014/main" id="{4E2C2F48-E3C6-09FB-C07D-38D314251150}"/>
              </a:ext>
            </a:extLst>
          </p:cNvPr>
          <p:cNvCxnSpPr>
            <a:stCxn id="20" idx="1"/>
          </p:cNvCxnSpPr>
          <p:nvPr/>
        </p:nvCxnSpPr>
        <p:spPr>
          <a:xfrm flipV="1">
            <a:off x="9450603" y="6016907"/>
            <a:ext cx="1371600" cy="0"/>
          </a:xfrm>
          <a:prstGeom prst="line">
            <a:avLst/>
          </a:prstGeom>
        </p:spPr>
        <p:style>
          <a:lnRef idx="2">
            <a:schemeClr val="accent1"/>
          </a:lnRef>
          <a:fillRef idx="0">
            <a:schemeClr val="accent1"/>
          </a:fillRef>
          <a:effectRef idx="1">
            <a:schemeClr val="accent1"/>
          </a:effectRef>
          <a:fontRef idx="minor">
            <a:schemeClr val="tx1"/>
          </a:fontRef>
        </p:style>
      </p:cxnSp>
      <p:sp>
        <p:nvSpPr>
          <p:cNvPr id="28" name="Rectangle 27">
            <a:extLst>
              <a:ext uri="{FF2B5EF4-FFF2-40B4-BE49-F238E27FC236}">
                <a16:creationId xmlns:a16="http://schemas.microsoft.com/office/drawing/2014/main" id="{9208DB3D-2E9A-F9CA-8EDF-43A7F523C95E}"/>
              </a:ext>
            </a:extLst>
          </p:cNvPr>
          <p:cNvSpPr/>
          <p:nvPr/>
        </p:nvSpPr>
        <p:spPr>
          <a:xfrm>
            <a:off x="9450603" y="4457343"/>
            <a:ext cx="2215917" cy="739434"/>
          </a:xfrm>
          <a:prstGeom prst="rect">
            <a:avLst/>
          </a:prstGeom>
          <a:solidFill>
            <a:schemeClr val="bg1"/>
          </a:solidFill>
          <a:ln>
            <a:solidFill>
              <a:srgbClr val="1973E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b" anchorCtr="1"/>
          <a:lstStyle/>
          <a:p>
            <a:pPr algn="r"/>
            <a:endParaRPr lang="en-US" sz="1600" dirty="0">
              <a:solidFill>
                <a:schemeClr val="tx1"/>
              </a:solidFill>
              <a:latin typeface="Verdana" panose="020B0604030504040204" pitchFamily="34" charset="0"/>
              <a:ea typeface="Verdana" panose="020B0604030504040204" pitchFamily="34" charset="0"/>
            </a:endParaRPr>
          </a:p>
        </p:txBody>
      </p:sp>
      <p:sp>
        <p:nvSpPr>
          <p:cNvPr id="29" name="Rectangle: Rounded Corners 28">
            <a:extLst>
              <a:ext uri="{FF2B5EF4-FFF2-40B4-BE49-F238E27FC236}">
                <a16:creationId xmlns:a16="http://schemas.microsoft.com/office/drawing/2014/main" id="{2C93AEE8-C957-A71C-695E-ED93944CE8E3}"/>
              </a:ext>
            </a:extLst>
          </p:cNvPr>
          <p:cNvSpPr/>
          <p:nvPr/>
        </p:nvSpPr>
        <p:spPr>
          <a:xfrm>
            <a:off x="11323620" y="4810503"/>
            <a:ext cx="685800" cy="685800"/>
          </a:xfrm>
          <a:prstGeom prst="roundRect">
            <a:avLst/>
          </a:prstGeom>
          <a:solidFill>
            <a:schemeClr val="bg1"/>
          </a:solidFill>
          <a:ln>
            <a:solidFill>
              <a:srgbClr val="197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Content Placeholder 2">
            <a:extLst>
              <a:ext uri="{FF2B5EF4-FFF2-40B4-BE49-F238E27FC236}">
                <a16:creationId xmlns:a16="http://schemas.microsoft.com/office/drawing/2014/main" id="{1137DA20-4E90-9A78-2CB8-186EDDF54525}"/>
              </a:ext>
            </a:extLst>
          </p:cNvPr>
          <p:cNvSpPr txBox="1">
            <a:spLocks/>
          </p:cNvSpPr>
          <p:nvPr/>
        </p:nvSpPr>
        <p:spPr>
          <a:xfrm>
            <a:off x="9450603" y="4457338"/>
            <a:ext cx="2215917" cy="35092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latin typeface="Verdana" panose="020B0604030504040204" pitchFamily="34" charset="0"/>
                <a:ea typeface="Verdana" panose="020B0604030504040204" pitchFamily="34" charset="0"/>
              </a:rPr>
              <a:t>Peak Rate Control</a:t>
            </a:r>
          </a:p>
        </p:txBody>
      </p:sp>
      <p:sp>
        <p:nvSpPr>
          <p:cNvPr id="32" name="Content Placeholder 2">
            <a:extLst>
              <a:ext uri="{FF2B5EF4-FFF2-40B4-BE49-F238E27FC236}">
                <a16:creationId xmlns:a16="http://schemas.microsoft.com/office/drawing/2014/main" id="{6646D479-AA18-9D20-925A-B5D25E103F37}"/>
              </a:ext>
            </a:extLst>
          </p:cNvPr>
          <p:cNvSpPr txBox="1">
            <a:spLocks/>
          </p:cNvSpPr>
          <p:nvPr/>
        </p:nvSpPr>
        <p:spPr>
          <a:xfrm>
            <a:off x="9450603" y="4808265"/>
            <a:ext cx="1804437" cy="388512"/>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latin typeface="Verdana" panose="020B0604030504040204" pitchFamily="34" charset="0"/>
                <a:ea typeface="Verdana" panose="020B0604030504040204" pitchFamily="34" charset="0"/>
              </a:rPr>
              <a:t>Medium/High</a:t>
            </a:r>
          </a:p>
        </p:txBody>
      </p:sp>
      <p:cxnSp>
        <p:nvCxnSpPr>
          <p:cNvPr id="33" name="Straight Connector 32">
            <a:extLst>
              <a:ext uri="{FF2B5EF4-FFF2-40B4-BE49-F238E27FC236}">
                <a16:creationId xmlns:a16="http://schemas.microsoft.com/office/drawing/2014/main" id="{4C6369ED-6ED0-E849-5694-AEE67DED494B}"/>
              </a:ext>
            </a:extLst>
          </p:cNvPr>
          <p:cNvCxnSpPr>
            <a:stCxn id="28" idx="1"/>
          </p:cNvCxnSpPr>
          <p:nvPr/>
        </p:nvCxnSpPr>
        <p:spPr>
          <a:xfrm flipV="1">
            <a:off x="9450603" y="4808265"/>
            <a:ext cx="1371600" cy="0"/>
          </a:xfrm>
          <a:prstGeom prst="line">
            <a:avLst/>
          </a:prstGeom>
        </p:spPr>
        <p:style>
          <a:lnRef idx="2">
            <a:schemeClr val="accent1"/>
          </a:lnRef>
          <a:fillRef idx="0">
            <a:schemeClr val="accent1"/>
          </a:fillRef>
          <a:effectRef idx="1">
            <a:schemeClr val="accent1"/>
          </a:effectRef>
          <a:fontRef idx="minor">
            <a:schemeClr val="tx1"/>
          </a:fontRef>
        </p:style>
      </p:cxnSp>
      <p:sp>
        <p:nvSpPr>
          <p:cNvPr id="34" name="Rectangle 33">
            <a:extLst>
              <a:ext uri="{FF2B5EF4-FFF2-40B4-BE49-F238E27FC236}">
                <a16:creationId xmlns:a16="http://schemas.microsoft.com/office/drawing/2014/main" id="{8D7B593A-6525-BB6A-81CA-D876DC854D79}"/>
              </a:ext>
            </a:extLst>
          </p:cNvPr>
          <p:cNvSpPr/>
          <p:nvPr/>
        </p:nvSpPr>
        <p:spPr>
          <a:xfrm>
            <a:off x="9450603" y="3248701"/>
            <a:ext cx="2215917" cy="739434"/>
          </a:xfrm>
          <a:prstGeom prst="rect">
            <a:avLst/>
          </a:prstGeom>
          <a:solidFill>
            <a:schemeClr val="bg1"/>
          </a:solidFill>
          <a:ln>
            <a:solidFill>
              <a:srgbClr val="1973E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b" anchorCtr="1"/>
          <a:lstStyle/>
          <a:p>
            <a:pPr algn="r"/>
            <a:endParaRPr lang="en-US" sz="1600" dirty="0">
              <a:solidFill>
                <a:schemeClr val="tx1"/>
              </a:solidFill>
              <a:latin typeface="Verdana" panose="020B0604030504040204" pitchFamily="34" charset="0"/>
              <a:ea typeface="Verdana" panose="020B0604030504040204" pitchFamily="34" charset="0"/>
            </a:endParaRPr>
          </a:p>
        </p:txBody>
      </p:sp>
      <p:sp>
        <p:nvSpPr>
          <p:cNvPr id="35" name="Rectangle: Rounded Corners 34">
            <a:extLst>
              <a:ext uri="{FF2B5EF4-FFF2-40B4-BE49-F238E27FC236}">
                <a16:creationId xmlns:a16="http://schemas.microsoft.com/office/drawing/2014/main" id="{62DE50B9-914A-9556-67F7-69DE4992636B}"/>
              </a:ext>
            </a:extLst>
          </p:cNvPr>
          <p:cNvSpPr/>
          <p:nvPr/>
        </p:nvSpPr>
        <p:spPr>
          <a:xfrm>
            <a:off x="11323620" y="3601861"/>
            <a:ext cx="685800" cy="685800"/>
          </a:xfrm>
          <a:prstGeom prst="roundRect">
            <a:avLst/>
          </a:prstGeom>
          <a:solidFill>
            <a:schemeClr val="bg1"/>
          </a:solidFill>
          <a:ln>
            <a:solidFill>
              <a:srgbClr val="197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Graphic 35" descr="Measuring Cup with solid fill">
            <a:extLst>
              <a:ext uri="{FF2B5EF4-FFF2-40B4-BE49-F238E27FC236}">
                <a16:creationId xmlns:a16="http://schemas.microsoft.com/office/drawing/2014/main" id="{82156E4A-1895-7C43-0A58-A84BA14661EA}"/>
              </a:ext>
            </a:extLst>
          </p:cNvPr>
          <p:cNvPicPr>
            <a:picLocks noChangeAspect="1"/>
          </p:cNvPicPr>
          <p:nvPr/>
        </p:nvPicPr>
        <p:blipFill>
          <a:blip r:embed="rId4">
            <a:extLst>
              <a:ext uri="{96DAC541-7B7A-43D3-8B79-37D633B846F1}">
                <asvg:svgBlip xmlns:asvg="http://schemas.microsoft.com/office/drawing/2016/SVG/main" r:embed="rId5"/>
              </a:ext>
            </a:extLst>
          </a:blip>
          <a:srcRect l="9314" t="5149" r="4555" b="8197"/>
          <a:stretch>
            <a:fillRect/>
          </a:stretch>
        </p:blipFill>
        <p:spPr>
          <a:xfrm>
            <a:off x="11392200" y="3668786"/>
            <a:ext cx="548640" cy="551950"/>
          </a:xfrm>
          <a:prstGeom prst="rect">
            <a:avLst/>
          </a:prstGeom>
          <a:effectLst>
            <a:outerShdw blurRad="50800" dist="38100" dir="2700000" algn="tl" rotWithShape="0">
              <a:prstClr val="black">
                <a:alpha val="40000"/>
              </a:prstClr>
            </a:outerShdw>
          </a:effectLst>
        </p:spPr>
      </p:pic>
      <p:sp>
        <p:nvSpPr>
          <p:cNvPr id="37" name="Content Placeholder 2">
            <a:extLst>
              <a:ext uri="{FF2B5EF4-FFF2-40B4-BE49-F238E27FC236}">
                <a16:creationId xmlns:a16="http://schemas.microsoft.com/office/drawing/2014/main" id="{D53DFBFA-8B4C-DD3B-980F-008383A2C5A5}"/>
              </a:ext>
            </a:extLst>
          </p:cNvPr>
          <p:cNvSpPr txBox="1">
            <a:spLocks/>
          </p:cNvSpPr>
          <p:nvPr/>
        </p:nvSpPr>
        <p:spPr>
          <a:xfrm>
            <a:off x="9450603" y="3248696"/>
            <a:ext cx="2215917" cy="35092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latin typeface="Verdana" panose="020B0604030504040204" pitchFamily="34" charset="0"/>
                <a:ea typeface="Verdana" panose="020B0604030504040204" pitchFamily="34" charset="0"/>
              </a:rPr>
              <a:t>Volume Reduction</a:t>
            </a:r>
          </a:p>
        </p:txBody>
      </p:sp>
      <p:sp>
        <p:nvSpPr>
          <p:cNvPr id="38" name="Content Placeholder 2">
            <a:extLst>
              <a:ext uri="{FF2B5EF4-FFF2-40B4-BE49-F238E27FC236}">
                <a16:creationId xmlns:a16="http://schemas.microsoft.com/office/drawing/2014/main" id="{703D7528-0D87-42ED-0B8E-36292FE6282A}"/>
              </a:ext>
            </a:extLst>
          </p:cNvPr>
          <p:cNvSpPr txBox="1">
            <a:spLocks/>
          </p:cNvSpPr>
          <p:nvPr/>
        </p:nvSpPr>
        <p:spPr>
          <a:xfrm>
            <a:off x="9450603" y="3599623"/>
            <a:ext cx="1804437" cy="388512"/>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latin typeface="Verdana" panose="020B0604030504040204" pitchFamily="34" charset="0"/>
                <a:ea typeface="Verdana" panose="020B0604030504040204" pitchFamily="34" charset="0"/>
              </a:rPr>
              <a:t>High</a:t>
            </a:r>
          </a:p>
        </p:txBody>
      </p:sp>
      <p:cxnSp>
        <p:nvCxnSpPr>
          <p:cNvPr id="39" name="Straight Connector 38">
            <a:extLst>
              <a:ext uri="{FF2B5EF4-FFF2-40B4-BE49-F238E27FC236}">
                <a16:creationId xmlns:a16="http://schemas.microsoft.com/office/drawing/2014/main" id="{9504FD22-98B9-2859-D867-BDF3E1B9D375}"/>
              </a:ext>
            </a:extLst>
          </p:cNvPr>
          <p:cNvCxnSpPr>
            <a:stCxn id="34" idx="1"/>
          </p:cNvCxnSpPr>
          <p:nvPr/>
        </p:nvCxnSpPr>
        <p:spPr>
          <a:xfrm flipV="1">
            <a:off x="9450603" y="3599623"/>
            <a:ext cx="1371600" cy="0"/>
          </a:xfrm>
          <a:prstGeom prst="line">
            <a:avLst/>
          </a:prstGeom>
        </p:spPr>
        <p:style>
          <a:lnRef idx="2">
            <a:schemeClr val="accent1"/>
          </a:lnRef>
          <a:fillRef idx="0">
            <a:schemeClr val="accent1"/>
          </a:fillRef>
          <a:effectRef idx="1">
            <a:schemeClr val="accent1"/>
          </a:effectRef>
          <a:fontRef idx="minor">
            <a:schemeClr val="tx1"/>
          </a:fontRef>
        </p:style>
      </p:cxnSp>
      <p:pic>
        <p:nvPicPr>
          <p:cNvPr id="13" name="Graphic 12" descr="Bar graph with downward trend with solid fill">
            <a:extLst>
              <a:ext uri="{FF2B5EF4-FFF2-40B4-BE49-F238E27FC236}">
                <a16:creationId xmlns:a16="http://schemas.microsoft.com/office/drawing/2014/main" id="{04A6E471-37F3-6D4B-4EA5-05E1FB71B80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392200" y="4874425"/>
            <a:ext cx="548640" cy="548640"/>
          </a:xfrm>
          <a:prstGeom prst="rect">
            <a:avLst/>
          </a:prstGeom>
          <a:effectLst>
            <a:outerShdw blurRad="50800" dist="38100" dir="2700000" algn="tl" rotWithShape="0">
              <a:prstClr val="black">
                <a:alpha val="40000"/>
              </a:prstClr>
            </a:outerShdw>
          </a:effectLst>
        </p:spPr>
      </p:pic>
      <p:pic>
        <p:nvPicPr>
          <p:cNvPr id="14" name="Graphic 13" descr="Ribbon with solid fill">
            <a:extLst>
              <a:ext uri="{FF2B5EF4-FFF2-40B4-BE49-F238E27FC236}">
                <a16:creationId xmlns:a16="http://schemas.microsoft.com/office/drawing/2014/main" id="{FB3E3228-7D5A-5390-5FD0-6D47348A421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392200" y="6083067"/>
            <a:ext cx="548640" cy="548640"/>
          </a:xfrm>
          <a:prstGeom prst="rect">
            <a:avLst/>
          </a:prstGeom>
          <a:effectLst>
            <a:outerShdw blurRad="50800" dist="38100" dir="2700000" algn="tl" rotWithShape="0">
              <a:prstClr val="black">
                <a:alpha val="40000"/>
              </a:prstClr>
            </a:outerShdw>
          </a:effectLst>
        </p:spPr>
      </p:pic>
      <p:pic>
        <p:nvPicPr>
          <p:cNvPr id="41" name="Picture 40">
            <a:extLst>
              <a:ext uri="{FF2B5EF4-FFF2-40B4-BE49-F238E27FC236}">
                <a16:creationId xmlns:a16="http://schemas.microsoft.com/office/drawing/2014/main" id="{728B484D-48DF-22EF-0D76-871E3B035C9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82581" y="4059176"/>
            <a:ext cx="5950364" cy="2645768"/>
          </a:xfrm>
          <a:prstGeom prst="rect">
            <a:avLst/>
          </a:prstGeom>
        </p:spPr>
      </p:pic>
      <p:pic>
        <p:nvPicPr>
          <p:cNvPr id="43" name="Picture 42">
            <a:extLst>
              <a:ext uri="{FF2B5EF4-FFF2-40B4-BE49-F238E27FC236}">
                <a16:creationId xmlns:a16="http://schemas.microsoft.com/office/drawing/2014/main" id="{75D23CD1-3EAF-509D-283C-5232CCD34CD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51160" y="1219997"/>
            <a:ext cx="5160088" cy="3237341"/>
          </a:xfrm>
          <a:prstGeom prst="rect">
            <a:avLst/>
          </a:prstGeom>
        </p:spPr>
      </p:pic>
      <p:pic>
        <p:nvPicPr>
          <p:cNvPr id="45" name="Picture 44">
            <a:extLst>
              <a:ext uri="{FF2B5EF4-FFF2-40B4-BE49-F238E27FC236}">
                <a16:creationId xmlns:a16="http://schemas.microsoft.com/office/drawing/2014/main" id="{1D98815F-C963-32FA-24AF-521AF8A436DA}"/>
              </a:ext>
            </a:extLst>
          </p:cNvPr>
          <p:cNvPicPr>
            <a:picLocks noChangeAspect="1"/>
          </p:cNvPicPr>
          <p:nvPr/>
        </p:nvPicPr>
        <p:blipFill>
          <a:blip r:embed="rId12">
            <a:extLst>
              <a:ext uri="{28A0092B-C50C-407E-A947-70E740481C1C}">
                <a14:useLocalDpi xmlns:a14="http://schemas.microsoft.com/office/drawing/2010/main" val="0"/>
              </a:ext>
            </a:extLst>
          </a:blip>
          <a:srcRect r="33744"/>
          <a:stretch>
            <a:fillRect/>
          </a:stretch>
        </p:blipFill>
        <p:spPr>
          <a:xfrm>
            <a:off x="5570205" y="1405101"/>
            <a:ext cx="3483140" cy="2961280"/>
          </a:xfrm>
          <a:prstGeom prst="rect">
            <a:avLst/>
          </a:prstGeom>
          <a:effectLst>
            <a:outerShdw blurRad="50800" dist="38100" dir="2700000" algn="tl" rotWithShape="0">
              <a:prstClr val="black">
                <a:alpha val="40000"/>
              </a:prstClr>
            </a:outerShdw>
          </a:effectLst>
        </p:spPr>
      </p:pic>
      <p:sp>
        <p:nvSpPr>
          <p:cNvPr id="2" name="Content Placeholder 2">
            <a:extLst>
              <a:ext uri="{FF2B5EF4-FFF2-40B4-BE49-F238E27FC236}">
                <a16:creationId xmlns:a16="http://schemas.microsoft.com/office/drawing/2014/main" id="{3D8FE360-03F2-04CE-4DBC-AACE48010B48}"/>
              </a:ext>
            </a:extLst>
          </p:cNvPr>
          <p:cNvSpPr txBox="1">
            <a:spLocks/>
          </p:cNvSpPr>
          <p:nvPr/>
        </p:nvSpPr>
        <p:spPr>
          <a:xfrm>
            <a:off x="11204900" y="28630"/>
            <a:ext cx="987100" cy="386649"/>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fld id="{3C661FFC-B6BA-4F1E-9C9F-61E26FD51EF3}" type="slidenum">
              <a:rPr lang="en-US" sz="1400" smtClean="0">
                <a:solidFill>
                  <a:schemeClr val="tx1">
                    <a:lumMod val="65000"/>
                    <a:lumOff val="35000"/>
                  </a:schemeClr>
                </a:solidFill>
                <a:latin typeface="Verdana" panose="020B0604030504040204" pitchFamily="34" charset="0"/>
                <a:ea typeface="Verdana" panose="020B0604030504040204" pitchFamily="34" charset="0"/>
              </a:rPr>
              <a:t>21</a:t>
            </a:fld>
            <a:r>
              <a:rPr lang="en-US" sz="1400" dirty="0">
                <a:solidFill>
                  <a:schemeClr val="tx1">
                    <a:lumMod val="65000"/>
                    <a:lumOff val="35000"/>
                  </a:schemeClr>
                </a:solidFill>
                <a:latin typeface="Verdana" panose="020B0604030504040204" pitchFamily="34" charset="0"/>
                <a:ea typeface="Verdana" panose="020B0604030504040204" pitchFamily="34" charset="0"/>
              </a:rPr>
              <a:t> of 25</a:t>
            </a:r>
          </a:p>
        </p:txBody>
      </p:sp>
    </p:spTree>
    <p:extLst>
      <p:ext uri="{BB962C8B-B14F-4D97-AF65-F5344CB8AC3E}">
        <p14:creationId xmlns:p14="http://schemas.microsoft.com/office/powerpoint/2010/main" val="4124886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C7B93B0-E3BC-C17D-6796-02D73316FF2E}"/>
            </a:ext>
          </a:extLst>
        </p:cNvPr>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02EA6159-D41F-70BE-0BA9-C332A9524B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pic>
        <p:nvPicPr>
          <p:cNvPr id="5" name="Picture 4" descr="A blue abstract watercolor pattern on a white background">
            <a:extLst>
              <a:ext uri="{FF2B5EF4-FFF2-40B4-BE49-F238E27FC236}">
                <a16:creationId xmlns:a16="http://schemas.microsoft.com/office/drawing/2014/main" id="{35993546-E88F-6A85-A312-402CA5084C3E}"/>
              </a:ext>
            </a:extLst>
          </p:cNvPr>
          <p:cNvPicPr>
            <a:picLocks noChangeAspect="1"/>
          </p:cNvPicPr>
          <p:nvPr/>
        </p:nvPicPr>
        <p:blipFill>
          <a:blip r:embed="rId3">
            <a:alphaModFix amt="70000"/>
          </a:blip>
          <a:srcRect l="70035" t="7561" r="-1" b="8170"/>
          <a:stretch>
            <a:fillRect/>
          </a:stretch>
        </p:blipFill>
        <p:spPr>
          <a:xfrm>
            <a:off x="0" y="10"/>
            <a:ext cx="3653493" cy="6857990"/>
          </a:xfrm>
          <a:prstGeom prst="rect">
            <a:avLst/>
          </a:prstGeom>
        </p:spPr>
      </p:pic>
      <p:sp>
        <p:nvSpPr>
          <p:cNvPr id="6" name="Title 1">
            <a:extLst>
              <a:ext uri="{FF2B5EF4-FFF2-40B4-BE49-F238E27FC236}">
                <a16:creationId xmlns:a16="http://schemas.microsoft.com/office/drawing/2014/main" id="{6F0A0875-706B-17C0-FAFC-C60871E7D65E}"/>
              </a:ext>
            </a:extLst>
          </p:cNvPr>
          <p:cNvSpPr>
            <a:spLocks noGrp="1"/>
          </p:cNvSpPr>
          <p:nvPr>
            <p:ph type="title"/>
          </p:nvPr>
        </p:nvSpPr>
        <p:spPr>
          <a:xfrm>
            <a:off x="304410" y="238908"/>
            <a:ext cx="11636430" cy="927295"/>
          </a:xfrm>
        </p:spPr>
        <p:txBody>
          <a:bodyPr anchor="b">
            <a:normAutofit/>
          </a:bodyPr>
          <a:lstStyle/>
          <a:p>
            <a:r>
              <a:rPr lang="en-US" b="0" dirty="0">
                <a:latin typeface="Verdana" panose="020B0604030504040204" pitchFamily="34" charset="0"/>
                <a:ea typeface="Verdana" panose="020B0604030504040204" pitchFamily="34" charset="0"/>
              </a:rPr>
              <a:t>STORMWATER TREATMENT (INFIL. TRENCH)</a:t>
            </a:r>
          </a:p>
        </p:txBody>
      </p:sp>
      <p:cxnSp>
        <p:nvCxnSpPr>
          <p:cNvPr id="7" name="Straight Connector 6">
            <a:extLst>
              <a:ext uri="{FF2B5EF4-FFF2-40B4-BE49-F238E27FC236}">
                <a16:creationId xmlns:a16="http://schemas.microsoft.com/office/drawing/2014/main" id="{80D455DB-7874-B68E-D580-83D6A1AD2D45}"/>
              </a:ext>
            </a:extLst>
          </p:cNvPr>
          <p:cNvCxnSpPr/>
          <p:nvPr/>
        </p:nvCxnSpPr>
        <p:spPr>
          <a:xfrm>
            <a:off x="378016" y="1463404"/>
            <a:ext cx="978408" cy="0"/>
          </a:xfrm>
          <a:prstGeom prst="line">
            <a:avLst/>
          </a:prstGeom>
          <a:ln w="76200">
            <a:solidFill>
              <a:srgbClr val="1973EB"/>
            </a:solidFill>
          </a:ln>
        </p:spPr>
        <p:style>
          <a:lnRef idx="3">
            <a:schemeClr val="accent1"/>
          </a:lnRef>
          <a:fillRef idx="0">
            <a:schemeClr val="accent1"/>
          </a:fillRef>
          <a:effectRef idx="2">
            <a:schemeClr val="accent1"/>
          </a:effectRef>
          <a:fontRef idx="minor">
            <a:schemeClr val="tx1"/>
          </a:fontRef>
        </p:style>
      </p:cxnSp>
      <p:sp>
        <p:nvSpPr>
          <p:cNvPr id="3" name="Rectangle 2">
            <a:extLst>
              <a:ext uri="{FF2B5EF4-FFF2-40B4-BE49-F238E27FC236}">
                <a16:creationId xmlns:a16="http://schemas.microsoft.com/office/drawing/2014/main" id="{C0214C91-9141-A36E-8743-1C7146FD9AB0}"/>
              </a:ext>
            </a:extLst>
          </p:cNvPr>
          <p:cNvSpPr/>
          <p:nvPr/>
        </p:nvSpPr>
        <p:spPr>
          <a:xfrm>
            <a:off x="9450603" y="5665985"/>
            <a:ext cx="2215917" cy="739434"/>
          </a:xfrm>
          <a:prstGeom prst="rect">
            <a:avLst/>
          </a:prstGeom>
          <a:solidFill>
            <a:schemeClr val="bg1"/>
          </a:solidFill>
          <a:ln>
            <a:solidFill>
              <a:srgbClr val="1973E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b" anchorCtr="1"/>
          <a:lstStyle/>
          <a:p>
            <a:pPr algn="r"/>
            <a:endParaRPr lang="en-US" sz="1600" dirty="0">
              <a:solidFill>
                <a:schemeClr val="tx1"/>
              </a:solidFill>
              <a:latin typeface="Verdana" panose="020B0604030504040204" pitchFamily="34" charset="0"/>
              <a:ea typeface="Verdana" panose="020B0604030504040204" pitchFamily="34" charset="0"/>
            </a:endParaRPr>
          </a:p>
        </p:txBody>
      </p:sp>
      <p:sp>
        <p:nvSpPr>
          <p:cNvPr id="4" name="Rectangle: Rounded Corners 3">
            <a:extLst>
              <a:ext uri="{FF2B5EF4-FFF2-40B4-BE49-F238E27FC236}">
                <a16:creationId xmlns:a16="http://schemas.microsoft.com/office/drawing/2014/main" id="{E0C78A5C-96C1-3A9D-3B77-7E2B2EF245DC}"/>
              </a:ext>
            </a:extLst>
          </p:cNvPr>
          <p:cNvSpPr/>
          <p:nvPr/>
        </p:nvSpPr>
        <p:spPr>
          <a:xfrm>
            <a:off x="11323620" y="6019145"/>
            <a:ext cx="685800" cy="685800"/>
          </a:xfrm>
          <a:prstGeom prst="roundRect">
            <a:avLst/>
          </a:prstGeom>
          <a:solidFill>
            <a:schemeClr val="bg1"/>
          </a:solidFill>
          <a:ln>
            <a:solidFill>
              <a:srgbClr val="197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2">
            <a:extLst>
              <a:ext uri="{FF2B5EF4-FFF2-40B4-BE49-F238E27FC236}">
                <a16:creationId xmlns:a16="http://schemas.microsoft.com/office/drawing/2014/main" id="{02639593-4022-1775-5206-CE018C63C725}"/>
              </a:ext>
            </a:extLst>
          </p:cNvPr>
          <p:cNvSpPr txBox="1">
            <a:spLocks/>
          </p:cNvSpPr>
          <p:nvPr/>
        </p:nvSpPr>
        <p:spPr>
          <a:xfrm>
            <a:off x="9450603" y="5665980"/>
            <a:ext cx="2215917" cy="35092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latin typeface="Verdana" panose="020B0604030504040204" pitchFamily="34" charset="0"/>
                <a:ea typeface="Verdana" panose="020B0604030504040204" pitchFamily="34" charset="0"/>
              </a:rPr>
              <a:t>Water Quality</a:t>
            </a:r>
          </a:p>
        </p:txBody>
      </p:sp>
      <p:sp>
        <p:nvSpPr>
          <p:cNvPr id="9" name="Content Placeholder 2">
            <a:extLst>
              <a:ext uri="{FF2B5EF4-FFF2-40B4-BE49-F238E27FC236}">
                <a16:creationId xmlns:a16="http://schemas.microsoft.com/office/drawing/2014/main" id="{2DF80412-CAA1-F6E4-F8BB-EE4E5A603FE6}"/>
              </a:ext>
            </a:extLst>
          </p:cNvPr>
          <p:cNvSpPr txBox="1">
            <a:spLocks/>
          </p:cNvSpPr>
          <p:nvPr/>
        </p:nvSpPr>
        <p:spPr>
          <a:xfrm>
            <a:off x="9450603" y="6016907"/>
            <a:ext cx="1804437" cy="388512"/>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latin typeface="Verdana" panose="020B0604030504040204" pitchFamily="34" charset="0"/>
                <a:ea typeface="Verdana" panose="020B0604030504040204" pitchFamily="34" charset="0"/>
              </a:rPr>
              <a:t>High</a:t>
            </a:r>
          </a:p>
        </p:txBody>
      </p:sp>
      <p:cxnSp>
        <p:nvCxnSpPr>
          <p:cNvPr id="10" name="Straight Connector 9">
            <a:extLst>
              <a:ext uri="{FF2B5EF4-FFF2-40B4-BE49-F238E27FC236}">
                <a16:creationId xmlns:a16="http://schemas.microsoft.com/office/drawing/2014/main" id="{381DE04D-605F-284C-B05F-C8D3320E7184}"/>
              </a:ext>
            </a:extLst>
          </p:cNvPr>
          <p:cNvCxnSpPr>
            <a:stCxn id="3" idx="1"/>
          </p:cNvCxnSpPr>
          <p:nvPr/>
        </p:nvCxnSpPr>
        <p:spPr>
          <a:xfrm flipV="1">
            <a:off x="9450603" y="6016907"/>
            <a:ext cx="1371600" cy="0"/>
          </a:xfrm>
          <a:prstGeom prst="line">
            <a:avLst/>
          </a:prstGeom>
        </p:spPr>
        <p:style>
          <a:lnRef idx="2">
            <a:schemeClr val="accent1"/>
          </a:lnRef>
          <a:fillRef idx="0">
            <a:schemeClr val="accent1"/>
          </a:fillRef>
          <a:effectRef idx="1">
            <a:schemeClr val="accent1"/>
          </a:effectRef>
          <a:fontRef idx="minor">
            <a:schemeClr val="tx1"/>
          </a:fontRef>
        </p:style>
      </p:cxnSp>
      <p:sp>
        <p:nvSpPr>
          <p:cNvPr id="11" name="Rectangle 10">
            <a:extLst>
              <a:ext uri="{FF2B5EF4-FFF2-40B4-BE49-F238E27FC236}">
                <a16:creationId xmlns:a16="http://schemas.microsoft.com/office/drawing/2014/main" id="{DA6A14BE-CD3A-AF4D-A068-CB84C2D9DF43}"/>
              </a:ext>
            </a:extLst>
          </p:cNvPr>
          <p:cNvSpPr/>
          <p:nvPr/>
        </p:nvSpPr>
        <p:spPr>
          <a:xfrm>
            <a:off x="9450603" y="4457343"/>
            <a:ext cx="2215917" cy="739434"/>
          </a:xfrm>
          <a:prstGeom prst="rect">
            <a:avLst/>
          </a:prstGeom>
          <a:solidFill>
            <a:schemeClr val="bg1"/>
          </a:solidFill>
          <a:ln>
            <a:solidFill>
              <a:srgbClr val="1973E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b" anchorCtr="1"/>
          <a:lstStyle/>
          <a:p>
            <a:pPr algn="r"/>
            <a:endParaRPr lang="en-US" sz="1600" dirty="0">
              <a:solidFill>
                <a:schemeClr val="tx1"/>
              </a:solidFill>
              <a:latin typeface="Verdana" panose="020B0604030504040204" pitchFamily="34" charset="0"/>
              <a:ea typeface="Verdana" panose="020B0604030504040204" pitchFamily="34" charset="0"/>
            </a:endParaRPr>
          </a:p>
        </p:txBody>
      </p:sp>
      <p:sp>
        <p:nvSpPr>
          <p:cNvPr id="12" name="Rectangle: Rounded Corners 11">
            <a:extLst>
              <a:ext uri="{FF2B5EF4-FFF2-40B4-BE49-F238E27FC236}">
                <a16:creationId xmlns:a16="http://schemas.microsoft.com/office/drawing/2014/main" id="{30161BFD-8616-4535-5425-368EDE6C1208}"/>
              </a:ext>
            </a:extLst>
          </p:cNvPr>
          <p:cNvSpPr/>
          <p:nvPr/>
        </p:nvSpPr>
        <p:spPr>
          <a:xfrm>
            <a:off x="11323620" y="4810503"/>
            <a:ext cx="685800" cy="685800"/>
          </a:xfrm>
          <a:prstGeom prst="roundRect">
            <a:avLst/>
          </a:prstGeom>
          <a:solidFill>
            <a:schemeClr val="bg1"/>
          </a:solidFill>
          <a:ln>
            <a:solidFill>
              <a:srgbClr val="197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2">
            <a:extLst>
              <a:ext uri="{FF2B5EF4-FFF2-40B4-BE49-F238E27FC236}">
                <a16:creationId xmlns:a16="http://schemas.microsoft.com/office/drawing/2014/main" id="{DD93EB85-5D9C-F862-BF01-EADEBF6681E1}"/>
              </a:ext>
            </a:extLst>
          </p:cNvPr>
          <p:cNvSpPr txBox="1">
            <a:spLocks/>
          </p:cNvSpPr>
          <p:nvPr/>
        </p:nvSpPr>
        <p:spPr>
          <a:xfrm>
            <a:off x="9450603" y="4457338"/>
            <a:ext cx="2215917" cy="35092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latin typeface="Verdana" panose="020B0604030504040204" pitchFamily="34" charset="0"/>
                <a:ea typeface="Verdana" panose="020B0604030504040204" pitchFamily="34" charset="0"/>
              </a:rPr>
              <a:t>Peak Rate Control</a:t>
            </a:r>
          </a:p>
        </p:txBody>
      </p:sp>
      <p:sp>
        <p:nvSpPr>
          <p:cNvPr id="14" name="Content Placeholder 2">
            <a:extLst>
              <a:ext uri="{FF2B5EF4-FFF2-40B4-BE49-F238E27FC236}">
                <a16:creationId xmlns:a16="http://schemas.microsoft.com/office/drawing/2014/main" id="{9BF31084-57BC-3D64-924E-658A5B54861E}"/>
              </a:ext>
            </a:extLst>
          </p:cNvPr>
          <p:cNvSpPr txBox="1">
            <a:spLocks/>
          </p:cNvSpPr>
          <p:nvPr/>
        </p:nvSpPr>
        <p:spPr>
          <a:xfrm>
            <a:off x="9450603" y="4808265"/>
            <a:ext cx="1804437" cy="388512"/>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latin typeface="Verdana" panose="020B0604030504040204" pitchFamily="34" charset="0"/>
                <a:ea typeface="Verdana" panose="020B0604030504040204" pitchFamily="34" charset="0"/>
              </a:rPr>
              <a:t>Medium</a:t>
            </a:r>
          </a:p>
        </p:txBody>
      </p:sp>
      <p:cxnSp>
        <p:nvCxnSpPr>
          <p:cNvPr id="15" name="Straight Connector 14">
            <a:extLst>
              <a:ext uri="{FF2B5EF4-FFF2-40B4-BE49-F238E27FC236}">
                <a16:creationId xmlns:a16="http://schemas.microsoft.com/office/drawing/2014/main" id="{866CC775-81AE-F81E-4BA6-8E34836B52C2}"/>
              </a:ext>
            </a:extLst>
          </p:cNvPr>
          <p:cNvCxnSpPr>
            <a:stCxn id="11" idx="1"/>
          </p:cNvCxnSpPr>
          <p:nvPr/>
        </p:nvCxnSpPr>
        <p:spPr>
          <a:xfrm flipV="1">
            <a:off x="9450603" y="4808265"/>
            <a:ext cx="1371600" cy="0"/>
          </a:xfrm>
          <a:prstGeom prst="line">
            <a:avLst/>
          </a:prstGeom>
        </p:spPr>
        <p:style>
          <a:lnRef idx="2">
            <a:schemeClr val="accent1"/>
          </a:lnRef>
          <a:fillRef idx="0">
            <a:schemeClr val="accent1"/>
          </a:fillRef>
          <a:effectRef idx="1">
            <a:schemeClr val="accent1"/>
          </a:effectRef>
          <a:fontRef idx="minor">
            <a:schemeClr val="tx1"/>
          </a:fontRef>
        </p:style>
      </p:cxnSp>
      <p:sp>
        <p:nvSpPr>
          <p:cNvPr id="16" name="Rectangle 15">
            <a:extLst>
              <a:ext uri="{FF2B5EF4-FFF2-40B4-BE49-F238E27FC236}">
                <a16:creationId xmlns:a16="http://schemas.microsoft.com/office/drawing/2014/main" id="{FF18895F-467B-4E07-54A0-5E7B9D720264}"/>
              </a:ext>
            </a:extLst>
          </p:cNvPr>
          <p:cNvSpPr/>
          <p:nvPr/>
        </p:nvSpPr>
        <p:spPr>
          <a:xfrm>
            <a:off x="9450603" y="3248701"/>
            <a:ext cx="2215917" cy="739434"/>
          </a:xfrm>
          <a:prstGeom prst="rect">
            <a:avLst/>
          </a:prstGeom>
          <a:solidFill>
            <a:schemeClr val="bg1"/>
          </a:solidFill>
          <a:ln>
            <a:solidFill>
              <a:srgbClr val="1973E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b" anchorCtr="1"/>
          <a:lstStyle/>
          <a:p>
            <a:pPr algn="r"/>
            <a:endParaRPr lang="en-US" sz="1600" dirty="0">
              <a:solidFill>
                <a:schemeClr val="tx1"/>
              </a:solidFill>
              <a:latin typeface="Verdana" panose="020B0604030504040204" pitchFamily="34" charset="0"/>
              <a:ea typeface="Verdana" panose="020B0604030504040204" pitchFamily="34" charset="0"/>
            </a:endParaRPr>
          </a:p>
        </p:txBody>
      </p:sp>
      <p:sp>
        <p:nvSpPr>
          <p:cNvPr id="17" name="Rectangle: Rounded Corners 16">
            <a:extLst>
              <a:ext uri="{FF2B5EF4-FFF2-40B4-BE49-F238E27FC236}">
                <a16:creationId xmlns:a16="http://schemas.microsoft.com/office/drawing/2014/main" id="{3B8EDD93-49CF-2F5F-0F86-43D9B492976E}"/>
              </a:ext>
            </a:extLst>
          </p:cNvPr>
          <p:cNvSpPr/>
          <p:nvPr/>
        </p:nvSpPr>
        <p:spPr>
          <a:xfrm>
            <a:off x="11323620" y="3601861"/>
            <a:ext cx="685800" cy="685800"/>
          </a:xfrm>
          <a:prstGeom prst="roundRect">
            <a:avLst/>
          </a:prstGeom>
          <a:solidFill>
            <a:schemeClr val="bg1"/>
          </a:solidFill>
          <a:ln>
            <a:solidFill>
              <a:srgbClr val="197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Graphic 18" descr="Measuring Cup with solid fill">
            <a:extLst>
              <a:ext uri="{FF2B5EF4-FFF2-40B4-BE49-F238E27FC236}">
                <a16:creationId xmlns:a16="http://schemas.microsoft.com/office/drawing/2014/main" id="{D06DF2B1-08D7-3F9F-6323-B979BFB771AA}"/>
              </a:ext>
            </a:extLst>
          </p:cNvPr>
          <p:cNvPicPr>
            <a:picLocks noChangeAspect="1"/>
          </p:cNvPicPr>
          <p:nvPr/>
        </p:nvPicPr>
        <p:blipFill>
          <a:blip r:embed="rId4">
            <a:extLst>
              <a:ext uri="{96DAC541-7B7A-43D3-8B79-37D633B846F1}">
                <asvg:svgBlip xmlns:asvg="http://schemas.microsoft.com/office/drawing/2016/SVG/main" r:embed="rId5"/>
              </a:ext>
            </a:extLst>
          </a:blip>
          <a:srcRect l="9314" t="5149" r="4555" b="8197"/>
          <a:stretch>
            <a:fillRect/>
          </a:stretch>
        </p:blipFill>
        <p:spPr>
          <a:xfrm>
            <a:off x="11392200" y="3668786"/>
            <a:ext cx="548640" cy="551950"/>
          </a:xfrm>
          <a:prstGeom prst="rect">
            <a:avLst/>
          </a:prstGeom>
          <a:effectLst>
            <a:outerShdw blurRad="50800" dist="38100" dir="2700000" algn="tl" rotWithShape="0">
              <a:prstClr val="black">
                <a:alpha val="40000"/>
              </a:prstClr>
            </a:outerShdw>
          </a:effectLst>
        </p:spPr>
      </p:pic>
      <p:sp>
        <p:nvSpPr>
          <p:cNvPr id="20" name="Content Placeholder 2">
            <a:extLst>
              <a:ext uri="{FF2B5EF4-FFF2-40B4-BE49-F238E27FC236}">
                <a16:creationId xmlns:a16="http://schemas.microsoft.com/office/drawing/2014/main" id="{8AE688C6-AE9A-2FDE-1280-8A033FE7A483}"/>
              </a:ext>
            </a:extLst>
          </p:cNvPr>
          <p:cNvSpPr txBox="1">
            <a:spLocks/>
          </p:cNvSpPr>
          <p:nvPr/>
        </p:nvSpPr>
        <p:spPr>
          <a:xfrm>
            <a:off x="9450603" y="3248696"/>
            <a:ext cx="2215917" cy="35092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latin typeface="Verdana" panose="020B0604030504040204" pitchFamily="34" charset="0"/>
                <a:ea typeface="Verdana" panose="020B0604030504040204" pitchFamily="34" charset="0"/>
              </a:rPr>
              <a:t>Volume Reduction</a:t>
            </a:r>
          </a:p>
        </p:txBody>
      </p:sp>
      <p:sp>
        <p:nvSpPr>
          <p:cNvPr id="21" name="Content Placeholder 2">
            <a:extLst>
              <a:ext uri="{FF2B5EF4-FFF2-40B4-BE49-F238E27FC236}">
                <a16:creationId xmlns:a16="http://schemas.microsoft.com/office/drawing/2014/main" id="{83BB3C47-A5C4-6488-B22D-23649315A466}"/>
              </a:ext>
            </a:extLst>
          </p:cNvPr>
          <p:cNvSpPr txBox="1">
            <a:spLocks/>
          </p:cNvSpPr>
          <p:nvPr/>
        </p:nvSpPr>
        <p:spPr>
          <a:xfrm>
            <a:off x="9450603" y="3599623"/>
            <a:ext cx="1804437" cy="388512"/>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latin typeface="Verdana" panose="020B0604030504040204" pitchFamily="34" charset="0"/>
                <a:ea typeface="Verdana" panose="020B0604030504040204" pitchFamily="34" charset="0"/>
              </a:rPr>
              <a:t>Medium</a:t>
            </a:r>
          </a:p>
        </p:txBody>
      </p:sp>
      <p:cxnSp>
        <p:nvCxnSpPr>
          <p:cNvPr id="22" name="Straight Connector 21">
            <a:extLst>
              <a:ext uri="{FF2B5EF4-FFF2-40B4-BE49-F238E27FC236}">
                <a16:creationId xmlns:a16="http://schemas.microsoft.com/office/drawing/2014/main" id="{5F4C19CB-DD12-ABC6-9C6E-805FA7E766ED}"/>
              </a:ext>
            </a:extLst>
          </p:cNvPr>
          <p:cNvCxnSpPr>
            <a:stCxn id="16" idx="1"/>
          </p:cNvCxnSpPr>
          <p:nvPr/>
        </p:nvCxnSpPr>
        <p:spPr>
          <a:xfrm flipV="1">
            <a:off x="9450603" y="3599623"/>
            <a:ext cx="1371600" cy="0"/>
          </a:xfrm>
          <a:prstGeom prst="line">
            <a:avLst/>
          </a:prstGeom>
        </p:spPr>
        <p:style>
          <a:lnRef idx="2">
            <a:schemeClr val="accent1"/>
          </a:lnRef>
          <a:fillRef idx="0">
            <a:schemeClr val="accent1"/>
          </a:fillRef>
          <a:effectRef idx="1">
            <a:schemeClr val="accent1"/>
          </a:effectRef>
          <a:fontRef idx="minor">
            <a:schemeClr val="tx1"/>
          </a:fontRef>
        </p:style>
      </p:cxnSp>
      <p:pic>
        <p:nvPicPr>
          <p:cNvPr id="23" name="Graphic 22" descr="Bar graph with downward trend with solid fill">
            <a:extLst>
              <a:ext uri="{FF2B5EF4-FFF2-40B4-BE49-F238E27FC236}">
                <a16:creationId xmlns:a16="http://schemas.microsoft.com/office/drawing/2014/main" id="{BDD698D1-AD28-D23D-9020-30157B20569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392200" y="4874425"/>
            <a:ext cx="548640" cy="548640"/>
          </a:xfrm>
          <a:prstGeom prst="rect">
            <a:avLst/>
          </a:prstGeom>
          <a:effectLst>
            <a:outerShdw blurRad="50800" dist="38100" dir="2700000" algn="tl" rotWithShape="0">
              <a:prstClr val="black">
                <a:alpha val="40000"/>
              </a:prstClr>
            </a:outerShdw>
          </a:effectLst>
        </p:spPr>
      </p:pic>
      <p:pic>
        <p:nvPicPr>
          <p:cNvPr id="24" name="Graphic 23" descr="Ribbon with solid fill">
            <a:extLst>
              <a:ext uri="{FF2B5EF4-FFF2-40B4-BE49-F238E27FC236}">
                <a16:creationId xmlns:a16="http://schemas.microsoft.com/office/drawing/2014/main" id="{6E48ED13-1F29-2BA6-7DA5-DCFD78B6401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392200" y="6083067"/>
            <a:ext cx="548640" cy="548640"/>
          </a:xfrm>
          <a:prstGeom prst="rect">
            <a:avLst/>
          </a:prstGeom>
          <a:effectLst>
            <a:outerShdw blurRad="50800" dist="38100" dir="2700000" algn="tl" rotWithShape="0">
              <a:prstClr val="black">
                <a:alpha val="40000"/>
              </a:prstClr>
            </a:outerShdw>
          </a:effectLst>
        </p:spPr>
      </p:pic>
      <p:sp>
        <p:nvSpPr>
          <p:cNvPr id="2" name="Content Placeholder 2">
            <a:extLst>
              <a:ext uri="{FF2B5EF4-FFF2-40B4-BE49-F238E27FC236}">
                <a16:creationId xmlns:a16="http://schemas.microsoft.com/office/drawing/2014/main" id="{95A2A36E-DDC3-4B5C-3756-64A59D2A1A4B}"/>
              </a:ext>
            </a:extLst>
          </p:cNvPr>
          <p:cNvSpPr txBox="1">
            <a:spLocks/>
          </p:cNvSpPr>
          <p:nvPr/>
        </p:nvSpPr>
        <p:spPr>
          <a:xfrm>
            <a:off x="11204900" y="28630"/>
            <a:ext cx="987100" cy="386649"/>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fld id="{3C661FFC-B6BA-4F1E-9C9F-61E26FD51EF3}" type="slidenum">
              <a:rPr lang="en-US" sz="1400" smtClean="0">
                <a:solidFill>
                  <a:schemeClr val="tx1">
                    <a:lumMod val="65000"/>
                    <a:lumOff val="35000"/>
                  </a:schemeClr>
                </a:solidFill>
                <a:latin typeface="Verdana" panose="020B0604030504040204" pitchFamily="34" charset="0"/>
                <a:ea typeface="Verdana" panose="020B0604030504040204" pitchFamily="34" charset="0"/>
              </a:rPr>
              <a:t>22</a:t>
            </a:fld>
            <a:r>
              <a:rPr lang="en-US" sz="1400" dirty="0">
                <a:solidFill>
                  <a:schemeClr val="tx1">
                    <a:lumMod val="65000"/>
                    <a:lumOff val="35000"/>
                  </a:schemeClr>
                </a:solidFill>
                <a:latin typeface="Verdana" panose="020B0604030504040204" pitchFamily="34" charset="0"/>
                <a:ea typeface="Verdana" panose="020B0604030504040204" pitchFamily="34" charset="0"/>
              </a:rPr>
              <a:t> of 25</a:t>
            </a:r>
          </a:p>
        </p:txBody>
      </p:sp>
      <p:pic>
        <p:nvPicPr>
          <p:cNvPr id="26" name="Picture 25">
            <a:extLst>
              <a:ext uri="{FF2B5EF4-FFF2-40B4-BE49-F238E27FC236}">
                <a16:creationId xmlns:a16="http://schemas.microsoft.com/office/drawing/2014/main" id="{32136812-27BD-55C1-459D-0A704456DB1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381082" y="3065794"/>
            <a:ext cx="4867224" cy="3639151"/>
          </a:xfrm>
          <a:prstGeom prst="rect">
            <a:avLst/>
          </a:prstGeom>
        </p:spPr>
      </p:pic>
      <p:pic>
        <p:nvPicPr>
          <p:cNvPr id="1026" name="Picture 2" descr="Infiltration Trenches | Sustainable Stormwater Management">
            <a:extLst>
              <a:ext uri="{FF2B5EF4-FFF2-40B4-BE49-F238E27FC236}">
                <a16:creationId xmlns:a16="http://schemas.microsoft.com/office/drawing/2014/main" id="{2F7C09CF-4BB9-3E9B-244C-9800E83552F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78016" y="1678074"/>
            <a:ext cx="3770153" cy="5026871"/>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9" name="Picture 28">
            <a:extLst>
              <a:ext uri="{FF2B5EF4-FFF2-40B4-BE49-F238E27FC236}">
                <a16:creationId xmlns:a16="http://schemas.microsoft.com/office/drawing/2014/main" id="{10215C07-B03A-C04B-153A-BFA7AEE43F0F}"/>
              </a:ext>
            </a:extLst>
          </p:cNvPr>
          <p:cNvPicPr>
            <a:picLocks noChangeAspect="1"/>
          </p:cNvPicPr>
          <p:nvPr/>
        </p:nvPicPr>
        <p:blipFill>
          <a:blip r:embed="rId12">
            <a:extLst>
              <a:ext uri="{28A0092B-C50C-407E-A947-70E740481C1C}">
                <a14:useLocalDpi xmlns:a14="http://schemas.microsoft.com/office/drawing/2010/main" val="0"/>
              </a:ext>
            </a:extLst>
          </a:blip>
          <a:srcRect t="27289" b="45650"/>
          <a:stretch>
            <a:fillRect/>
          </a:stretch>
        </p:blipFill>
        <p:spPr>
          <a:xfrm>
            <a:off x="4381082" y="1405101"/>
            <a:ext cx="7628338" cy="154827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356517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60316A1-6731-1B6A-8BDD-6C5702FD92B2}"/>
            </a:ext>
          </a:extLst>
        </p:cNvPr>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7157B393-50F2-A7FB-4A04-260AEA3D97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pic>
        <p:nvPicPr>
          <p:cNvPr id="5" name="Picture 4" descr="A blue abstract watercolor pattern on a white background">
            <a:extLst>
              <a:ext uri="{FF2B5EF4-FFF2-40B4-BE49-F238E27FC236}">
                <a16:creationId xmlns:a16="http://schemas.microsoft.com/office/drawing/2014/main" id="{5A05EF59-6548-5802-E967-036A6E494400}"/>
              </a:ext>
            </a:extLst>
          </p:cNvPr>
          <p:cNvPicPr>
            <a:picLocks noChangeAspect="1"/>
          </p:cNvPicPr>
          <p:nvPr/>
        </p:nvPicPr>
        <p:blipFill>
          <a:blip r:embed="rId3">
            <a:alphaModFix amt="70000"/>
          </a:blip>
          <a:srcRect l="70035" t="7561" r="-1" b="8170"/>
          <a:stretch>
            <a:fillRect/>
          </a:stretch>
        </p:blipFill>
        <p:spPr>
          <a:xfrm>
            <a:off x="0" y="10"/>
            <a:ext cx="3653493" cy="6857990"/>
          </a:xfrm>
          <a:prstGeom prst="rect">
            <a:avLst/>
          </a:prstGeom>
        </p:spPr>
      </p:pic>
      <p:sp>
        <p:nvSpPr>
          <p:cNvPr id="6" name="Title 1">
            <a:extLst>
              <a:ext uri="{FF2B5EF4-FFF2-40B4-BE49-F238E27FC236}">
                <a16:creationId xmlns:a16="http://schemas.microsoft.com/office/drawing/2014/main" id="{525018BA-12A7-01F3-2EC1-6289F9E86C52}"/>
              </a:ext>
            </a:extLst>
          </p:cNvPr>
          <p:cNvSpPr>
            <a:spLocks noGrp="1"/>
          </p:cNvSpPr>
          <p:nvPr>
            <p:ph type="title"/>
          </p:nvPr>
        </p:nvSpPr>
        <p:spPr>
          <a:xfrm>
            <a:off x="304410" y="238908"/>
            <a:ext cx="11636430" cy="927295"/>
          </a:xfrm>
        </p:spPr>
        <p:txBody>
          <a:bodyPr anchor="b">
            <a:normAutofit/>
          </a:bodyPr>
          <a:lstStyle/>
          <a:p>
            <a:r>
              <a:rPr lang="en-US" b="0" dirty="0">
                <a:latin typeface="Verdana" panose="020B0604030504040204" pitchFamily="34" charset="0"/>
                <a:ea typeface="Verdana" panose="020B0604030504040204" pitchFamily="34" charset="0"/>
              </a:rPr>
              <a:t>STORMWATER TREATMENT (FILTER STRIP)</a:t>
            </a:r>
          </a:p>
        </p:txBody>
      </p:sp>
      <p:cxnSp>
        <p:nvCxnSpPr>
          <p:cNvPr id="7" name="Straight Connector 6">
            <a:extLst>
              <a:ext uri="{FF2B5EF4-FFF2-40B4-BE49-F238E27FC236}">
                <a16:creationId xmlns:a16="http://schemas.microsoft.com/office/drawing/2014/main" id="{870E1A6A-AD7B-AA6B-A334-5D578A2289C9}"/>
              </a:ext>
            </a:extLst>
          </p:cNvPr>
          <p:cNvCxnSpPr/>
          <p:nvPr/>
        </p:nvCxnSpPr>
        <p:spPr>
          <a:xfrm>
            <a:off x="378016" y="1463404"/>
            <a:ext cx="978408" cy="0"/>
          </a:xfrm>
          <a:prstGeom prst="line">
            <a:avLst/>
          </a:prstGeom>
          <a:ln w="76200">
            <a:solidFill>
              <a:srgbClr val="1973EB"/>
            </a:solidFill>
          </a:ln>
        </p:spPr>
        <p:style>
          <a:lnRef idx="3">
            <a:schemeClr val="accent1"/>
          </a:lnRef>
          <a:fillRef idx="0">
            <a:schemeClr val="accent1"/>
          </a:fillRef>
          <a:effectRef idx="2">
            <a:schemeClr val="accent1"/>
          </a:effectRef>
          <a:fontRef idx="minor">
            <a:schemeClr val="tx1"/>
          </a:fontRef>
        </p:style>
      </p:cxnSp>
      <p:sp>
        <p:nvSpPr>
          <p:cNvPr id="3" name="Rectangle 2">
            <a:extLst>
              <a:ext uri="{FF2B5EF4-FFF2-40B4-BE49-F238E27FC236}">
                <a16:creationId xmlns:a16="http://schemas.microsoft.com/office/drawing/2014/main" id="{2F528556-7245-55A9-3B8B-B8EC5742109A}"/>
              </a:ext>
            </a:extLst>
          </p:cNvPr>
          <p:cNvSpPr/>
          <p:nvPr/>
        </p:nvSpPr>
        <p:spPr>
          <a:xfrm>
            <a:off x="9450603" y="5665985"/>
            <a:ext cx="2215917" cy="739434"/>
          </a:xfrm>
          <a:prstGeom prst="rect">
            <a:avLst/>
          </a:prstGeom>
          <a:solidFill>
            <a:schemeClr val="bg1"/>
          </a:solidFill>
          <a:ln>
            <a:solidFill>
              <a:srgbClr val="1973E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b" anchorCtr="1"/>
          <a:lstStyle/>
          <a:p>
            <a:pPr algn="r"/>
            <a:endParaRPr lang="en-US" sz="1600" dirty="0">
              <a:solidFill>
                <a:schemeClr val="tx1"/>
              </a:solidFill>
              <a:latin typeface="Verdana" panose="020B0604030504040204" pitchFamily="34" charset="0"/>
              <a:ea typeface="Verdana" panose="020B0604030504040204" pitchFamily="34" charset="0"/>
            </a:endParaRPr>
          </a:p>
        </p:txBody>
      </p:sp>
      <p:sp>
        <p:nvSpPr>
          <p:cNvPr id="4" name="Rectangle: Rounded Corners 3">
            <a:extLst>
              <a:ext uri="{FF2B5EF4-FFF2-40B4-BE49-F238E27FC236}">
                <a16:creationId xmlns:a16="http://schemas.microsoft.com/office/drawing/2014/main" id="{F03BF1B5-5489-55B2-ADEA-BB45A258B6F3}"/>
              </a:ext>
            </a:extLst>
          </p:cNvPr>
          <p:cNvSpPr/>
          <p:nvPr/>
        </p:nvSpPr>
        <p:spPr>
          <a:xfrm>
            <a:off x="11323620" y="6019145"/>
            <a:ext cx="685800" cy="685800"/>
          </a:xfrm>
          <a:prstGeom prst="roundRect">
            <a:avLst/>
          </a:prstGeom>
          <a:solidFill>
            <a:schemeClr val="bg1"/>
          </a:solidFill>
          <a:ln>
            <a:solidFill>
              <a:srgbClr val="197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2">
            <a:extLst>
              <a:ext uri="{FF2B5EF4-FFF2-40B4-BE49-F238E27FC236}">
                <a16:creationId xmlns:a16="http://schemas.microsoft.com/office/drawing/2014/main" id="{31BEEEAE-36B8-EFDC-58BF-A3475150E856}"/>
              </a:ext>
            </a:extLst>
          </p:cNvPr>
          <p:cNvSpPr txBox="1">
            <a:spLocks/>
          </p:cNvSpPr>
          <p:nvPr/>
        </p:nvSpPr>
        <p:spPr>
          <a:xfrm>
            <a:off x="9450603" y="5665980"/>
            <a:ext cx="2215917" cy="35092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latin typeface="Verdana" panose="020B0604030504040204" pitchFamily="34" charset="0"/>
                <a:ea typeface="Verdana" panose="020B0604030504040204" pitchFamily="34" charset="0"/>
              </a:rPr>
              <a:t>Water Quality</a:t>
            </a:r>
          </a:p>
        </p:txBody>
      </p:sp>
      <p:sp>
        <p:nvSpPr>
          <p:cNvPr id="9" name="Content Placeholder 2">
            <a:extLst>
              <a:ext uri="{FF2B5EF4-FFF2-40B4-BE49-F238E27FC236}">
                <a16:creationId xmlns:a16="http://schemas.microsoft.com/office/drawing/2014/main" id="{CB1E1236-BCEA-E121-4B85-9008615CBFB8}"/>
              </a:ext>
            </a:extLst>
          </p:cNvPr>
          <p:cNvSpPr txBox="1">
            <a:spLocks/>
          </p:cNvSpPr>
          <p:nvPr/>
        </p:nvSpPr>
        <p:spPr>
          <a:xfrm>
            <a:off x="9450603" y="6016907"/>
            <a:ext cx="1804437" cy="388512"/>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latin typeface="Verdana" panose="020B0604030504040204" pitchFamily="34" charset="0"/>
                <a:ea typeface="Verdana" panose="020B0604030504040204" pitchFamily="34" charset="0"/>
              </a:rPr>
              <a:t>High</a:t>
            </a:r>
          </a:p>
        </p:txBody>
      </p:sp>
      <p:cxnSp>
        <p:nvCxnSpPr>
          <p:cNvPr id="10" name="Straight Connector 9">
            <a:extLst>
              <a:ext uri="{FF2B5EF4-FFF2-40B4-BE49-F238E27FC236}">
                <a16:creationId xmlns:a16="http://schemas.microsoft.com/office/drawing/2014/main" id="{3C91E1BD-7BF6-B465-7D72-889A9F57E28C}"/>
              </a:ext>
            </a:extLst>
          </p:cNvPr>
          <p:cNvCxnSpPr>
            <a:stCxn id="3" idx="1"/>
          </p:cNvCxnSpPr>
          <p:nvPr/>
        </p:nvCxnSpPr>
        <p:spPr>
          <a:xfrm flipV="1">
            <a:off x="9450603" y="6016907"/>
            <a:ext cx="1371600" cy="0"/>
          </a:xfrm>
          <a:prstGeom prst="line">
            <a:avLst/>
          </a:prstGeom>
        </p:spPr>
        <p:style>
          <a:lnRef idx="2">
            <a:schemeClr val="accent1"/>
          </a:lnRef>
          <a:fillRef idx="0">
            <a:schemeClr val="accent1"/>
          </a:fillRef>
          <a:effectRef idx="1">
            <a:schemeClr val="accent1"/>
          </a:effectRef>
          <a:fontRef idx="minor">
            <a:schemeClr val="tx1"/>
          </a:fontRef>
        </p:style>
      </p:cxnSp>
      <p:sp>
        <p:nvSpPr>
          <p:cNvPr id="11" name="Rectangle 10">
            <a:extLst>
              <a:ext uri="{FF2B5EF4-FFF2-40B4-BE49-F238E27FC236}">
                <a16:creationId xmlns:a16="http://schemas.microsoft.com/office/drawing/2014/main" id="{E29A572C-0538-7C0B-0FC3-4BE8C929C244}"/>
              </a:ext>
            </a:extLst>
          </p:cNvPr>
          <p:cNvSpPr/>
          <p:nvPr/>
        </p:nvSpPr>
        <p:spPr>
          <a:xfrm>
            <a:off x="9450603" y="4457343"/>
            <a:ext cx="2215917" cy="739434"/>
          </a:xfrm>
          <a:prstGeom prst="rect">
            <a:avLst/>
          </a:prstGeom>
          <a:solidFill>
            <a:schemeClr val="bg1"/>
          </a:solidFill>
          <a:ln>
            <a:solidFill>
              <a:srgbClr val="1973E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b" anchorCtr="1"/>
          <a:lstStyle/>
          <a:p>
            <a:pPr algn="r"/>
            <a:endParaRPr lang="en-US" sz="1600" dirty="0">
              <a:solidFill>
                <a:schemeClr val="tx1"/>
              </a:solidFill>
              <a:latin typeface="Verdana" panose="020B0604030504040204" pitchFamily="34" charset="0"/>
              <a:ea typeface="Verdana" panose="020B0604030504040204" pitchFamily="34" charset="0"/>
            </a:endParaRPr>
          </a:p>
        </p:txBody>
      </p:sp>
      <p:sp>
        <p:nvSpPr>
          <p:cNvPr id="12" name="Rectangle: Rounded Corners 11">
            <a:extLst>
              <a:ext uri="{FF2B5EF4-FFF2-40B4-BE49-F238E27FC236}">
                <a16:creationId xmlns:a16="http://schemas.microsoft.com/office/drawing/2014/main" id="{CDF4DA88-FEFB-C95C-6ACA-CC7FDC754772}"/>
              </a:ext>
            </a:extLst>
          </p:cNvPr>
          <p:cNvSpPr/>
          <p:nvPr/>
        </p:nvSpPr>
        <p:spPr>
          <a:xfrm>
            <a:off x="11323620" y="4810503"/>
            <a:ext cx="685800" cy="685800"/>
          </a:xfrm>
          <a:prstGeom prst="roundRect">
            <a:avLst/>
          </a:prstGeom>
          <a:solidFill>
            <a:schemeClr val="bg1"/>
          </a:solidFill>
          <a:ln>
            <a:solidFill>
              <a:srgbClr val="197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2">
            <a:extLst>
              <a:ext uri="{FF2B5EF4-FFF2-40B4-BE49-F238E27FC236}">
                <a16:creationId xmlns:a16="http://schemas.microsoft.com/office/drawing/2014/main" id="{D7E26AF2-E1A2-A3F4-B84F-FDF01490B04B}"/>
              </a:ext>
            </a:extLst>
          </p:cNvPr>
          <p:cNvSpPr txBox="1">
            <a:spLocks/>
          </p:cNvSpPr>
          <p:nvPr/>
        </p:nvSpPr>
        <p:spPr>
          <a:xfrm>
            <a:off x="9450603" y="4457338"/>
            <a:ext cx="2215917" cy="35092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latin typeface="Verdana" panose="020B0604030504040204" pitchFamily="34" charset="0"/>
                <a:ea typeface="Verdana" panose="020B0604030504040204" pitchFamily="34" charset="0"/>
              </a:rPr>
              <a:t>Peak Rate Control</a:t>
            </a:r>
          </a:p>
        </p:txBody>
      </p:sp>
      <p:sp>
        <p:nvSpPr>
          <p:cNvPr id="14" name="Content Placeholder 2">
            <a:extLst>
              <a:ext uri="{FF2B5EF4-FFF2-40B4-BE49-F238E27FC236}">
                <a16:creationId xmlns:a16="http://schemas.microsoft.com/office/drawing/2014/main" id="{D9BCF866-FFAE-7D99-F4AF-70C124CD6EB4}"/>
              </a:ext>
            </a:extLst>
          </p:cNvPr>
          <p:cNvSpPr txBox="1">
            <a:spLocks/>
          </p:cNvSpPr>
          <p:nvPr/>
        </p:nvSpPr>
        <p:spPr>
          <a:xfrm>
            <a:off x="9450603" y="4808265"/>
            <a:ext cx="1804437" cy="388512"/>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latin typeface="Verdana" panose="020B0604030504040204" pitchFamily="34" charset="0"/>
                <a:ea typeface="Verdana" panose="020B0604030504040204" pitchFamily="34" charset="0"/>
              </a:rPr>
              <a:t>Low</a:t>
            </a:r>
          </a:p>
        </p:txBody>
      </p:sp>
      <p:cxnSp>
        <p:nvCxnSpPr>
          <p:cNvPr id="15" name="Straight Connector 14">
            <a:extLst>
              <a:ext uri="{FF2B5EF4-FFF2-40B4-BE49-F238E27FC236}">
                <a16:creationId xmlns:a16="http://schemas.microsoft.com/office/drawing/2014/main" id="{74D410E4-63A6-B3E6-075C-75096C1A276D}"/>
              </a:ext>
            </a:extLst>
          </p:cNvPr>
          <p:cNvCxnSpPr>
            <a:stCxn id="11" idx="1"/>
          </p:cNvCxnSpPr>
          <p:nvPr/>
        </p:nvCxnSpPr>
        <p:spPr>
          <a:xfrm flipV="1">
            <a:off x="9450603" y="4808265"/>
            <a:ext cx="1371600" cy="0"/>
          </a:xfrm>
          <a:prstGeom prst="line">
            <a:avLst/>
          </a:prstGeom>
        </p:spPr>
        <p:style>
          <a:lnRef idx="2">
            <a:schemeClr val="accent1"/>
          </a:lnRef>
          <a:fillRef idx="0">
            <a:schemeClr val="accent1"/>
          </a:fillRef>
          <a:effectRef idx="1">
            <a:schemeClr val="accent1"/>
          </a:effectRef>
          <a:fontRef idx="minor">
            <a:schemeClr val="tx1"/>
          </a:fontRef>
        </p:style>
      </p:cxnSp>
      <p:sp>
        <p:nvSpPr>
          <p:cNvPr id="16" name="Rectangle 15">
            <a:extLst>
              <a:ext uri="{FF2B5EF4-FFF2-40B4-BE49-F238E27FC236}">
                <a16:creationId xmlns:a16="http://schemas.microsoft.com/office/drawing/2014/main" id="{29D46CAA-C278-6755-DA29-F909020E1277}"/>
              </a:ext>
            </a:extLst>
          </p:cNvPr>
          <p:cNvSpPr/>
          <p:nvPr/>
        </p:nvSpPr>
        <p:spPr>
          <a:xfrm>
            <a:off x="9450603" y="3248701"/>
            <a:ext cx="2215917" cy="739434"/>
          </a:xfrm>
          <a:prstGeom prst="rect">
            <a:avLst/>
          </a:prstGeom>
          <a:solidFill>
            <a:schemeClr val="bg1"/>
          </a:solidFill>
          <a:ln>
            <a:solidFill>
              <a:srgbClr val="1973E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b" anchorCtr="1"/>
          <a:lstStyle/>
          <a:p>
            <a:pPr algn="r"/>
            <a:endParaRPr lang="en-US" sz="1600" dirty="0">
              <a:solidFill>
                <a:schemeClr val="tx1"/>
              </a:solidFill>
              <a:latin typeface="Verdana" panose="020B0604030504040204" pitchFamily="34" charset="0"/>
              <a:ea typeface="Verdana" panose="020B0604030504040204" pitchFamily="34" charset="0"/>
            </a:endParaRPr>
          </a:p>
        </p:txBody>
      </p:sp>
      <p:sp>
        <p:nvSpPr>
          <p:cNvPr id="17" name="Rectangle: Rounded Corners 16">
            <a:extLst>
              <a:ext uri="{FF2B5EF4-FFF2-40B4-BE49-F238E27FC236}">
                <a16:creationId xmlns:a16="http://schemas.microsoft.com/office/drawing/2014/main" id="{2821D95C-3CC1-61FF-6DC1-CCE7A86F5F48}"/>
              </a:ext>
            </a:extLst>
          </p:cNvPr>
          <p:cNvSpPr/>
          <p:nvPr/>
        </p:nvSpPr>
        <p:spPr>
          <a:xfrm>
            <a:off x="11323620" y="3601861"/>
            <a:ext cx="685800" cy="685800"/>
          </a:xfrm>
          <a:prstGeom prst="roundRect">
            <a:avLst/>
          </a:prstGeom>
          <a:solidFill>
            <a:schemeClr val="bg1"/>
          </a:solidFill>
          <a:ln>
            <a:solidFill>
              <a:srgbClr val="197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Graphic 18" descr="Measuring Cup with solid fill">
            <a:extLst>
              <a:ext uri="{FF2B5EF4-FFF2-40B4-BE49-F238E27FC236}">
                <a16:creationId xmlns:a16="http://schemas.microsoft.com/office/drawing/2014/main" id="{38786EE4-9628-6293-B225-C7242B28BFEB}"/>
              </a:ext>
            </a:extLst>
          </p:cNvPr>
          <p:cNvPicPr>
            <a:picLocks noChangeAspect="1"/>
          </p:cNvPicPr>
          <p:nvPr/>
        </p:nvPicPr>
        <p:blipFill>
          <a:blip r:embed="rId4">
            <a:extLst>
              <a:ext uri="{96DAC541-7B7A-43D3-8B79-37D633B846F1}">
                <asvg:svgBlip xmlns:asvg="http://schemas.microsoft.com/office/drawing/2016/SVG/main" r:embed="rId5"/>
              </a:ext>
            </a:extLst>
          </a:blip>
          <a:srcRect l="9314" t="5149" r="4555" b="8197"/>
          <a:stretch>
            <a:fillRect/>
          </a:stretch>
        </p:blipFill>
        <p:spPr>
          <a:xfrm>
            <a:off x="11392200" y="3668786"/>
            <a:ext cx="548640" cy="551950"/>
          </a:xfrm>
          <a:prstGeom prst="rect">
            <a:avLst/>
          </a:prstGeom>
          <a:effectLst>
            <a:outerShdw blurRad="50800" dist="38100" dir="2700000" algn="tl" rotWithShape="0">
              <a:prstClr val="black">
                <a:alpha val="40000"/>
              </a:prstClr>
            </a:outerShdw>
          </a:effectLst>
        </p:spPr>
      </p:pic>
      <p:sp>
        <p:nvSpPr>
          <p:cNvPr id="20" name="Content Placeholder 2">
            <a:extLst>
              <a:ext uri="{FF2B5EF4-FFF2-40B4-BE49-F238E27FC236}">
                <a16:creationId xmlns:a16="http://schemas.microsoft.com/office/drawing/2014/main" id="{59123ED3-61DD-2D82-3AD0-FB583AB5DE7E}"/>
              </a:ext>
            </a:extLst>
          </p:cNvPr>
          <p:cNvSpPr txBox="1">
            <a:spLocks/>
          </p:cNvSpPr>
          <p:nvPr/>
        </p:nvSpPr>
        <p:spPr>
          <a:xfrm>
            <a:off x="9450603" y="3248696"/>
            <a:ext cx="2215917" cy="35092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latin typeface="Verdana" panose="020B0604030504040204" pitchFamily="34" charset="0"/>
                <a:ea typeface="Verdana" panose="020B0604030504040204" pitchFamily="34" charset="0"/>
              </a:rPr>
              <a:t>Volume Reduction</a:t>
            </a:r>
          </a:p>
        </p:txBody>
      </p:sp>
      <p:sp>
        <p:nvSpPr>
          <p:cNvPr id="21" name="Content Placeholder 2">
            <a:extLst>
              <a:ext uri="{FF2B5EF4-FFF2-40B4-BE49-F238E27FC236}">
                <a16:creationId xmlns:a16="http://schemas.microsoft.com/office/drawing/2014/main" id="{47661593-5D7F-9DD6-6115-FE9009D2611D}"/>
              </a:ext>
            </a:extLst>
          </p:cNvPr>
          <p:cNvSpPr txBox="1">
            <a:spLocks/>
          </p:cNvSpPr>
          <p:nvPr/>
        </p:nvSpPr>
        <p:spPr>
          <a:xfrm>
            <a:off x="9450603" y="3599623"/>
            <a:ext cx="1804437" cy="388512"/>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latin typeface="Verdana" panose="020B0604030504040204" pitchFamily="34" charset="0"/>
                <a:ea typeface="Verdana" panose="020B0604030504040204" pitchFamily="34" charset="0"/>
              </a:rPr>
              <a:t>Low/Medium</a:t>
            </a:r>
          </a:p>
        </p:txBody>
      </p:sp>
      <p:cxnSp>
        <p:nvCxnSpPr>
          <p:cNvPr id="22" name="Straight Connector 21">
            <a:extLst>
              <a:ext uri="{FF2B5EF4-FFF2-40B4-BE49-F238E27FC236}">
                <a16:creationId xmlns:a16="http://schemas.microsoft.com/office/drawing/2014/main" id="{AC579358-34EF-47C1-AEE5-31261D4CDF7A}"/>
              </a:ext>
            </a:extLst>
          </p:cNvPr>
          <p:cNvCxnSpPr>
            <a:stCxn id="16" idx="1"/>
          </p:cNvCxnSpPr>
          <p:nvPr/>
        </p:nvCxnSpPr>
        <p:spPr>
          <a:xfrm flipV="1">
            <a:off x="9450603" y="3599623"/>
            <a:ext cx="1371600" cy="0"/>
          </a:xfrm>
          <a:prstGeom prst="line">
            <a:avLst/>
          </a:prstGeom>
        </p:spPr>
        <p:style>
          <a:lnRef idx="2">
            <a:schemeClr val="accent1"/>
          </a:lnRef>
          <a:fillRef idx="0">
            <a:schemeClr val="accent1"/>
          </a:fillRef>
          <a:effectRef idx="1">
            <a:schemeClr val="accent1"/>
          </a:effectRef>
          <a:fontRef idx="minor">
            <a:schemeClr val="tx1"/>
          </a:fontRef>
        </p:style>
      </p:cxnSp>
      <p:pic>
        <p:nvPicPr>
          <p:cNvPr id="23" name="Graphic 22" descr="Bar graph with downward trend with solid fill">
            <a:extLst>
              <a:ext uri="{FF2B5EF4-FFF2-40B4-BE49-F238E27FC236}">
                <a16:creationId xmlns:a16="http://schemas.microsoft.com/office/drawing/2014/main" id="{3971ED1A-AE56-98D0-3105-93C27329174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392200" y="4874425"/>
            <a:ext cx="548640" cy="548640"/>
          </a:xfrm>
          <a:prstGeom prst="rect">
            <a:avLst/>
          </a:prstGeom>
          <a:effectLst>
            <a:outerShdw blurRad="50800" dist="38100" dir="2700000" algn="tl" rotWithShape="0">
              <a:prstClr val="black">
                <a:alpha val="40000"/>
              </a:prstClr>
            </a:outerShdw>
          </a:effectLst>
        </p:spPr>
      </p:pic>
      <p:pic>
        <p:nvPicPr>
          <p:cNvPr id="24" name="Graphic 23" descr="Ribbon with solid fill">
            <a:extLst>
              <a:ext uri="{FF2B5EF4-FFF2-40B4-BE49-F238E27FC236}">
                <a16:creationId xmlns:a16="http://schemas.microsoft.com/office/drawing/2014/main" id="{9A9C2CD1-3883-FB26-4980-F4122466CD0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392200" y="6083067"/>
            <a:ext cx="548640" cy="548640"/>
          </a:xfrm>
          <a:prstGeom prst="rect">
            <a:avLst/>
          </a:prstGeom>
          <a:effectLst>
            <a:outerShdw blurRad="50800" dist="38100" dir="2700000" algn="tl" rotWithShape="0">
              <a:prstClr val="black">
                <a:alpha val="40000"/>
              </a:prstClr>
            </a:outerShdw>
          </a:effectLst>
        </p:spPr>
      </p:pic>
      <p:sp>
        <p:nvSpPr>
          <p:cNvPr id="2" name="Content Placeholder 2">
            <a:extLst>
              <a:ext uri="{FF2B5EF4-FFF2-40B4-BE49-F238E27FC236}">
                <a16:creationId xmlns:a16="http://schemas.microsoft.com/office/drawing/2014/main" id="{58183FC2-FB01-B2ED-0064-DA702CDB7E59}"/>
              </a:ext>
            </a:extLst>
          </p:cNvPr>
          <p:cNvSpPr txBox="1">
            <a:spLocks/>
          </p:cNvSpPr>
          <p:nvPr/>
        </p:nvSpPr>
        <p:spPr>
          <a:xfrm>
            <a:off x="11204900" y="28630"/>
            <a:ext cx="987100" cy="386649"/>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fld id="{3C661FFC-B6BA-4F1E-9C9F-61E26FD51EF3}" type="slidenum">
              <a:rPr lang="en-US" sz="1400" smtClean="0">
                <a:solidFill>
                  <a:schemeClr val="tx1">
                    <a:lumMod val="65000"/>
                    <a:lumOff val="35000"/>
                  </a:schemeClr>
                </a:solidFill>
                <a:latin typeface="Verdana" panose="020B0604030504040204" pitchFamily="34" charset="0"/>
                <a:ea typeface="Verdana" panose="020B0604030504040204" pitchFamily="34" charset="0"/>
              </a:rPr>
              <a:t>23</a:t>
            </a:fld>
            <a:r>
              <a:rPr lang="en-US" sz="1400" dirty="0">
                <a:solidFill>
                  <a:schemeClr val="tx1">
                    <a:lumMod val="65000"/>
                    <a:lumOff val="35000"/>
                  </a:schemeClr>
                </a:solidFill>
                <a:latin typeface="Verdana" panose="020B0604030504040204" pitchFamily="34" charset="0"/>
                <a:ea typeface="Verdana" panose="020B0604030504040204" pitchFamily="34" charset="0"/>
              </a:rPr>
              <a:t> of 25</a:t>
            </a:r>
          </a:p>
        </p:txBody>
      </p:sp>
      <p:pic>
        <p:nvPicPr>
          <p:cNvPr id="26" name="Picture 25">
            <a:extLst>
              <a:ext uri="{FF2B5EF4-FFF2-40B4-BE49-F238E27FC236}">
                <a16:creationId xmlns:a16="http://schemas.microsoft.com/office/drawing/2014/main" id="{1BBBB65F-1182-832E-521A-826BB84B3C0F}"/>
              </a:ext>
            </a:extLst>
          </p:cNvPr>
          <p:cNvPicPr>
            <a:picLocks noChangeAspect="1"/>
          </p:cNvPicPr>
          <p:nvPr/>
        </p:nvPicPr>
        <p:blipFill>
          <a:blip r:embed="rId10"/>
          <a:stretch>
            <a:fillRect/>
          </a:stretch>
        </p:blipFill>
        <p:spPr>
          <a:xfrm>
            <a:off x="4325825" y="1460988"/>
            <a:ext cx="4353779" cy="5243957"/>
          </a:xfrm>
          <a:prstGeom prst="rect">
            <a:avLst/>
          </a:prstGeom>
        </p:spPr>
      </p:pic>
      <p:pic>
        <p:nvPicPr>
          <p:cNvPr id="28" name="Picture 27">
            <a:extLst>
              <a:ext uri="{FF2B5EF4-FFF2-40B4-BE49-F238E27FC236}">
                <a16:creationId xmlns:a16="http://schemas.microsoft.com/office/drawing/2014/main" id="{D72A1B84-8B1E-7F30-7C3F-14DDAB36DBC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78016" y="1644726"/>
            <a:ext cx="3225588" cy="2438240"/>
          </a:xfrm>
          <a:prstGeom prst="rect">
            <a:avLst/>
          </a:prstGeom>
          <a:effectLst>
            <a:outerShdw blurRad="50800" dist="38100" dir="2700000" algn="tl" rotWithShape="0">
              <a:prstClr val="black">
                <a:alpha val="40000"/>
              </a:prstClr>
            </a:outerShdw>
          </a:effectLst>
        </p:spPr>
      </p:pic>
      <p:pic>
        <p:nvPicPr>
          <p:cNvPr id="33" name="Picture 32">
            <a:extLst>
              <a:ext uri="{FF2B5EF4-FFF2-40B4-BE49-F238E27FC236}">
                <a16:creationId xmlns:a16="http://schemas.microsoft.com/office/drawing/2014/main" id="{97BE971D-115A-1826-96D1-FAA4D62ACB23}"/>
              </a:ext>
            </a:extLst>
          </p:cNvPr>
          <p:cNvPicPr>
            <a:picLocks noChangeAspect="1"/>
          </p:cNvPicPr>
          <p:nvPr/>
        </p:nvPicPr>
        <p:blipFill>
          <a:blip r:embed="rId12"/>
          <a:stretch>
            <a:fillRect/>
          </a:stretch>
        </p:blipFill>
        <p:spPr>
          <a:xfrm>
            <a:off x="378016" y="4251360"/>
            <a:ext cx="3366822" cy="2438240"/>
          </a:xfrm>
          <a:prstGeom prst="rect">
            <a:avLst/>
          </a:prstGeom>
        </p:spPr>
      </p:pic>
    </p:spTree>
    <p:extLst>
      <p:ext uri="{BB962C8B-B14F-4D97-AF65-F5344CB8AC3E}">
        <p14:creationId xmlns:p14="http://schemas.microsoft.com/office/powerpoint/2010/main" val="874826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7D56F11-E7FD-9AF4-8C68-52A0C4A1F44F}"/>
            </a:ext>
          </a:extLst>
        </p:cNvPr>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2F5E6440-3681-03D0-2388-3300BB14D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pic>
        <p:nvPicPr>
          <p:cNvPr id="5" name="Picture 4" descr="A blue abstract watercolor pattern on a white background">
            <a:extLst>
              <a:ext uri="{FF2B5EF4-FFF2-40B4-BE49-F238E27FC236}">
                <a16:creationId xmlns:a16="http://schemas.microsoft.com/office/drawing/2014/main" id="{6EBB44CE-FE6C-0097-8D1C-A4F6796B8253}"/>
              </a:ext>
            </a:extLst>
          </p:cNvPr>
          <p:cNvPicPr>
            <a:picLocks noChangeAspect="1"/>
          </p:cNvPicPr>
          <p:nvPr/>
        </p:nvPicPr>
        <p:blipFill>
          <a:blip r:embed="rId3">
            <a:alphaModFix amt="70000"/>
          </a:blip>
          <a:srcRect l="70035" t="7561" r="-1" b="8170"/>
          <a:stretch>
            <a:fillRect/>
          </a:stretch>
        </p:blipFill>
        <p:spPr>
          <a:xfrm>
            <a:off x="0" y="10"/>
            <a:ext cx="3653493" cy="6857990"/>
          </a:xfrm>
          <a:prstGeom prst="rect">
            <a:avLst/>
          </a:prstGeom>
        </p:spPr>
      </p:pic>
      <p:sp>
        <p:nvSpPr>
          <p:cNvPr id="6" name="Title 1">
            <a:extLst>
              <a:ext uri="{FF2B5EF4-FFF2-40B4-BE49-F238E27FC236}">
                <a16:creationId xmlns:a16="http://schemas.microsoft.com/office/drawing/2014/main" id="{657A78CE-0ACF-3B1D-ED5A-FBBE0EF959DE}"/>
              </a:ext>
            </a:extLst>
          </p:cNvPr>
          <p:cNvSpPr>
            <a:spLocks noGrp="1"/>
          </p:cNvSpPr>
          <p:nvPr>
            <p:ph type="title"/>
          </p:nvPr>
        </p:nvSpPr>
        <p:spPr>
          <a:xfrm>
            <a:off x="304410" y="238908"/>
            <a:ext cx="11636430" cy="927295"/>
          </a:xfrm>
        </p:spPr>
        <p:txBody>
          <a:bodyPr anchor="b">
            <a:normAutofit/>
          </a:bodyPr>
          <a:lstStyle/>
          <a:p>
            <a:r>
              <a:rPr lang="en-US" b="0" dirty="0">
                <a:latin typeface="Verdana" panose="020B0604030504040204" pitchFamily="34" charset="0"/>
                <a:ea typeface="Verdana" panose="020B0604030504040204" pitchFamily="34" charset="0"/>
              </a:rPr>
              <a:t>STORMWATER TREATMENT (RAIN GARDEN)</a:t>
            </a:r>
          </a:p>
        </p:txBody>
      </p:sp>
      <p:cxnSp>
        <p:nvCxnSpPr>
          <p:cNvPr id="7" name="Straight Connector 6">
            <a:extLst>
              <a:ext uri="{FF2B5EF4-FFF2-40B4-BE49-F238E27FC236}">
                <a16:creationId xmlns:a16="http://schemas.microsoft.com/office/drawing/2014/main" id="{51A92C9A-A8A3-2D35-D102-CFB590EBE7D2}"/>
              </a:ext>
            </a:extLst>
          </p:cNvPr>
          <p:cNvCxnSpPr/>
          <p:nvPr/>
        </p:nvCxnSpPr>
        <p:spPr>
          <a:xfrm>
            <a:off x="378016" y="1463404"/>
            <a:ext cx="978408" cy="0"/>
          </a:xfrm>
          <a:prstGeom prst="line">
            <a:avLst/>
          </a:prstGeom>
          <a:ln w="76200">
            <a:solidFill>
              <a:srgbClr val="1973EB"/>
            </a:solidFill>
          </a:ln>
        </p:spPr>
        <p:style>
          <a:lnRef idx="3">
            <a:schemeClr val="accent1"/>
          </a:lnRef>
          <a:fillRef idx="0">
            <a:schemeClr val="accent1"/>
          </a:fillRef>
          <a:effectRef idx="2">
            <a:schemeClr val="accent1"/>
          </a:effectRef>
          <a:fontRef idx="minor">
            <a:schemeClr val="tx1"/>
          </a:fontRef>
        </p:style>
      </p:cxnSp>
      <p:sp>
        <p:nvSpPr>
          <p:cNvPr id="3" name="Rectangle 2">
            <a:extLst>
              <a:ext uri="{FF2B5EF4-FFF2-40B4-BE49-F238E27FC236}">
                <a16:creationId xmlns:a16="http://schemas.microsoft.com/office/drawing/2014/main" id="{7F484CCF-D40D-EA2A-DE45-26C6EE079F46}"/>
              </a:ext>
            </a:extLst>
          </p:cNvPr>
          <p:cNvSpPr/>
          <p:nvPr/>
        </p:nvSpPr>
        <p:spPr>
          <a:xfrm>
            <a:off x="9450603" y="5665985"/>
            <a:ext cx="2215917" cy="739434"/>
          </a:xfrm>
          <a:prstGeom prst="rect">
            <a:avLst/>
          </a:prstGeom>
          <a:solidFill>
            <a:schemeClr val="bg1"/>
          </a:solidFill>
          <a:ln>
            <a:solidFill>
              <a:srgbClr val="1973E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b" anchorCtr="1"/>
          <a:lstStyle/>
          <a:p>
            <a:pPr algn="r"/>
            <a:endParaRPr lang="en-US" sz="1600" dirty="0">
              <a:solidFill>
                <a:schemeClr val="tx1"/>
              </a:solidFill>
              <a:latin typeface="Verdana" panose="020B0604030504040204" pitchFamily="34" charset="0"/>
              <a:ea typeface="Verdana" panose="020B0604030504040204" pitchFamily="34" charset="0"/>
            </a:endParaRPr>
          </a:p>
        </p:txBody>
      </p:sp>
      <p:sp>
        <p:nvSpPr>
          <p:cNvPr id="4" name="Rectangle: Rounded Corners 3">
            <a:extLst>
              <a:ext uri="{FF2B5EF4-FFF2-40B4-BE49-F238E27FC236}">
                <a16:creationId xmlns:a16="http://schemas.microsoft.com/office/drawing/2014/main" id="{E8BD4BEF-1E03-0E3D-09E7-7DAB99F43932}"/>
              </a:ext>
            </a:extLst>
          </p:cNvPr>
          <p:cNvSpPr/>
          <p:nvPr/>
        </p:nvSpPr>
        <p:spPr>
          <a:xfrm>
            <a:off x="11323620" y="6019145"/>
            <a:ext cx="685800" cy="685800"/>
          </a:xfrm>
          <a:prstGeom prst="roundRect">
            <a:avLst/>
          </a:prstGeom>
          <a:solidFill>
            <a:schemeClr val="bg1"/>
          </a:solidFill>
          <a:ln>
            <a:solidFill>
              <a:srgbClr val="197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2">
            <a:extLst>
              <a:ext uri="{FF2B5EF4-FFF2-40B4-BE49-F238E27FC236}">
                <a16:creationId xmlns:a16="http://schemas.microsoft.com/office/drawing/2014/main" id="{2A0B9C37-F99C-C7E6-1A94-938DB9E7ECF8}"/>
              </a:ext>
            </a:extLst>
          </p:cNvPr>
          <p:cNvSpPr txBox="1">
            <a:spLocks/>
          </p:cNvSpPr>
          <p:nvPr/>
        </p:nvSpPr>
        <p:spPr>
          <a:xfrm>
            <a:off x="9450603" y="5665980"/>
            <a:ext cx="2215917" cy="35092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latin typeface="Verdana" panose="020B0604030504040204" pitchFamily="34" charset="0"/>
                <a:ea typeface="Verdana" panose="020B0604030504040204" pitchFamily="34" charset="0"/>
              </a:rPr>
              <a:t>Water Quality</a:t>
            </a:r>
          </a:p>
        </p:txBody>
      </p:sp>
      <p:sp>
        <p:nvSpPr>
          <p:cNvPr id="9" name="Content Placeholder 2">
            <a:extLst>
              <a:ext uri="{FF2B5EF4-FFF2-40B4-BE49-F238E27FC236}">
                <a16:creationId xmlns:a16="http://schemas.microsoft.com/office/drawing/2014/main" id="{9BEF6803-2D30-C13D-01E0-A3D053C6D05D}"/>
              </a:ext>
            </a:extLst>
          </p:cNvPr>
          <p:cNvSpPr txBox="1">
            <a:spLocks/>
          </p:cNvSpPr>
          <p:nvPr/>
        </p:nvSpPr>
        <p:spPr>
          <a:xfrm>
            <a:off x="9450603" y="6016907"/>
            <a:ext cx="1804437" cy="388512"/>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latin typeface="Verdana" panose="020B0604030504040204" pitchFamily="34" charset="0"/>
                <a:ea typeface="Verdana" panose="020B0604030504040204" pitchFamily="34" charset="0"/>
              </a:rPr>
              <a:t>Medium/High</a:t>
            </a:r>
          </a:p>
        </p:txBody>
      </p:sp>
      <p:cxnSp>
        <p:nvCxnSpPr>
          <p:cNvPr id="10" name="Straight Connector 9">
            <a:extLst>
              <a:ext uri="{FF2B5EF4-FFF2-40B4-BE49-F238E27FC236}">
                <a16:creationId xmlns:a16="http://schemas.microsoft.com/office/drawing/2014/main" id="{30EB8A3C-3A44-3009-7BF4-A08E014EB338}"/>
              </a:ext>
            </a:extLst>
          </p:cNvPr>
          <p:cNvCxnSpPr>
            <a:stCxn id="3" idx="1"/>
          </p:cNvCxnSpPr>
          <p:nvPr/>
        </p:nvCxnSpPr>
        <p:spPr>
          <a:xfrm flipV="1">
            <a:off x="9450603" y="6016907"/>
            <a:ext cx="1371600" cy="0"/>
          </a:xfrm>
          <a:prstGeom prst="line">
            <a:avLst/>
          </a:prstGeom>
        </p:spPr>
        <p:style>
          <a:lnRef idx="2">
            <a:schemeClr val="accent1"/>
          </a:lnRef>
          <a:fillRef idx="0">
            <a:schemeClr val="accent1"/>
          </a:fillRef>
          <a:effectRef idx="1">
            <a:schemeClr val="accent1"/>
          </a:effectRef>
          <a:fontRef idx="minor">
            <a:schemeClr val="tx1"/>
          </a:fontRef>
        </p:style>
      </p:cxnSp>
      <p:sp>
        <p:nvSpPr>
          <p:cNvPr id="11" name="Rectangle 10">
            <a:extLst>
              <a:ext uri="{FF2B5EF4-FFF2-40B4-BE49-F238E27FC236}">
                <a16:creationId xmlns:a16="http://schemas.microsoft.com/office/drawing/2014/main" id="{6F0EF428-C9C9-D359-4AFD-12E2DAFC62F0}"/>
              </a:ext>
            </a:extLst>
          </p:cNvPr>
          <p:cNvSpPr/>
          <p:nvPr/>
        </p:nvSpPr>
        <p:spPr>
          <a:xfrm>
            <a:off x="9450603" y="4457343"/>
            <a:ext cx="2215917" cy="739434"/>
          </a:xfrm>
          <a:prstGeom prst="rect">
            <a:avLst/>
          </a:prstGeom>
          <a:solidFill>
            <a:schemeClr val="bg1"/>
          </a:solidFill>
          <a:ln>
            <a:solidFill>
              <a:srgbClr val="1973E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b" anchorCtr="1"/>
          <a:lstStyle/>
          <a:p>
            <a:pPr algn="r"/>
            <a:endParaRPr lang="en-US" sz="1600" dirty="0">
              <a:solidFill>
                <a:schemeClr val="tx1"/>
              </a:solidFill>
              <a:latin typeface="Verdana" panose="020B0604030504040204" pitchFamily="34" charset="0"/>
              <a:ea typeface="Verdana" panose="020B0604030504040204" pitchFamily="34" charset="0"/>
            </a:endParaRPr>
          </a:p>
        </p:txBody>
      </p:sp>
      <p:sp>
        <p:nvSpPr>
          <p:cNvPr id="12" name="Rectangle: Rounded Corners 11">
            <a:extLst>
              <a:ext uri="{FF2B5EF4-FFF2-40B4-BE49-F238E27FC236}">
                <a16:creationId xmlns:a16="http://schemas.microsoft.com/office/drawing/2014/main" id="{FF19A401-57D7-CA87-7260-AF2D14DAC4CD}"/>
              </a:ext>
            </a:extLst>
          </p:cNvPr>
          <p:cNvSpPr/>
          <p:nvPr/>
        </p:nvSpPr>
        <p:spPr>
          <a:xfrm>
            <a:off x="11323620" y="4810503"/>
            <a:ext cx="685800" cy="685800"/>
          </a:xfrm>
          <a:prstGeom prst="roundRect">
            <a:avLst/>
          </a:prstGeom>
          <a:solidFill>
            <a:schemeClr val="bg1"/>
          </a:solidFill>
          <a:ln>
            <a:solidFill>
              <a:srgbClr val="197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2">
            <a:extLst>
              <a:ext uri="{FF2B5EF4-FFF2-40B4-BE49-F238E27FC236}">
                <a16:creationId xmlns:a16="http://schemas.microsoft.com/office/drawing/2014/main" id="{485ECBC7-4958-A191-D308-7E5C0139A849}"/>
              </a:ext>
            </a:extLst>
          </p:cNvPr>
          <p:cNvSpPr txBox="1">
            <a:spLocks/>
          </p:cNvSpPr>
          <p:nvPr/>
        </p:nvSpPr>
        <p:spPr>
          <a:xfrm>
            <a:off x="9450603" y="4457338"/>
            <a:ext cx="2215917" cy="35092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latin typeface="Verdana" panose="020B0604030504040204" pitchFamily="34" charset="0"/>
                <a:ea typeface="Verdana" panose="020B0604030504040204" pitchFamily="34" charset="0"/>
              </a:rPr>
              <a:t>Peak Rate Control</a:t>
            </a:r>
          </a:p>
        </p:txBody>
      </p:sp>
      <p:sp>
        <p:nvSpPr>
          <p:cNvPr id="14" name="Content Placeholder 2">
            <a:extLst>
              <a:ext uri="{FF2B5EF4-FFF2-40B4-BE49-F238E27FC236}">
                <a16:creationId xmlns:a16="http://schemas.microsoft.com/office/drawing/2014/main" id="{7558EA3C-6F8C-5D0D-8D6B-EBE8EE1D9FCB}"/>
              </a:ext>
            </a:extLst>
          </p:cNvPr>
          <p:cNvSpPr txBox="1">
            <a:spLocks/>
          </p:cNvSpPr>
          <p:nvPr/>
        </p:nvSpPr>
        <p:spPr>
          <a:xfrm>
            <a:off x="9450603" y="4808265"/>
            <a:ext cx="1804437" cy="388512"/>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latin typeface="Verdana" panose="020B0604030504040204" pitchFamily="34" charset="0"/>
                <a:ea typeface="Verdana" panose="020B0604030504040204" pitchFamily="34" charset="0"/>
              </a:rPr>
              <a:t>Low/Medium</a:t>
            </a:r>
          </a:p>
        </p:txBody>
      </p:sp>
      <p:cxnSp>
        <p:nvCxnSpPr>
          <p:cNvPr id="15" name="Straight Connector 14">
            <a:extLst>
              <a:ext uri="{FF2B5EF4-FFF2-40B4-BE49-F238E27FC236}">
                <a16:creationId xmlns:a16="http://schemas.microsoft.com/office/drawing/2014/main" id="{1FC7816A-BCED-44FA-5F36-5E95D1EFDE59}"/>
              </a:ext>
            </a:extLst>
          </p:cNvPr>
          <p:cNvCxnSpPr>
            <a:stCxn id="11" idx="1"/>
          </p:cNvCxnSpPr>
          <p:nvPr/>
        </p:nvCxnSpPr>
        <p:spPr>
          <a:xfrm flipV="1">
            <a:off x="9450603" y="4808265"/>
            <a:ext cx="1371600" cy="0"/>
          </a:xfrm>
          <a:prstGeom prst="line">
            <a:avLst/>
          </a:prstGeom>
        </p:spPr>
        <p:style>
          <a:lnRef idx="2">
            <a:schemeClr val="accent1"/>
          </a:lnRef>
          <a:fillRef idx="0">
            <a:schemeClr val="accent1"/>
          </a:fillRef>
          <a:effectRef idx="1">
            <a:schemeClr val="accent1"/>
          </a:effectRef>
          <a:fontRef idx="minor">
            <a:schemeClr val="tx1"/>
          </a:fontRef>
        </p:style>
      </p:cxnSp>
      <p:sp>
        <p:nvSpPr>
          <p:cNvPr id="16" name="Rectangle 15">
            <a:extLst>
              <a:ext uri="{FF2B5EF4-FFF2-40B4-BE49-F238E27FC236}">
                <a16:creationId xmlns:a16="http://schemas.microsoft.com/office/drawing/2014/main" id="{E2B3C8F4-C17E-2574-CCD4-8CC13734DC48}"/>
              </a:ext>
            </a:extLst>
          </p:cNvPr>
          <p:cNvSpPr/>
          <p:nvPr/>
        </p:nvSpPr>
        <p:spPr>
          <a:xfrm>
            <a:off x="9450603" y="3248701"/>
            <a:ext cx="2215917" cy="739434"/>
          </a:xfrm>
          <a:prstGeom prst="rect">
            <a:avLst/>
          </a:prstGeom>
          <a:solidFill>
            <a:schemeClr val="bg1"/>
          </a:solidFill>
          <a:ln>
            <a:solidFill>
              <a:srgbClr val="1973E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b" anchorCtr="1"/>
          <a:lstStyle/>
          <a:p>
            <a:pPr algn="r"/>
            <a:endParaRPr lang="en-US" sz="1600" dirty="0">
              <a:solidFill>
                <a:schemeClr val="tx1"/>
              </a:solidFill>
              <a:latin typeface="Verdana" panose="020B0604030504040204" pitchFamily="34" charset="0"/>
              <a:ea typeface="Verdana" panose="020B0604030504040204" pitchFamily="34" charset="0"/>
            </a:endParaRPr>
          </a:p>
        </p:txBody>
      </p:sp>
      <p:sp>
        <p:nvSpPr>
          <p:cNvPr id="17" name="Rectangle: Rounded Corners 16">
            <a:extLst>
              <a:ext uri="{FF2B5EF4-FFF2-40B4-BE49-F238E27FC236}">
                <a16:creationId xmlns:a16="http://schemas.microsoft.com/office/drawing/2014/main" id="{218B67FF-F721-E649-3F0A-A2E3166FB960}"/>
              </a:ext>
            </a:extLst>
          </p:cNvPr>
          <p:cNvSpPr/>
          <p:nvPr/>
        </p:nvSpPr>
        <p:spPr>
          <a:xfrm>
            <a:off x="11323620" y="3601861"/>
            <a:ext cx="685800" cy="685800"/>
          </a:xfrm>
          <a:prstGeom prst="roundRect">
            <a:avLst/>
          </a:prstGeom>
          <a:solidFill>
            <a:schemeClr val="bg1"/>
          </a:solidFill>
          <a:ln>
            <a:solidFill>
              <a:srgbClr val="197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Graphic 18" descr="Measuring Cup with solid fill">
            <a:extLst>
              <a:ext uri="{FF2B5EF4-FFF2-40B4-BE49-F238E27FC236}">
                <a16:creationId xmlns:a16="http://schemas.microsoft.com/office/drawing/2014/main" id="{AC6DA7A5-C321-2E32-C8A7-60748C82B8D1}"/>
              </a:ext>
            </a:extLst>
          </p:cNvPr>
          <p:cNvPicPr>
            <a:picLocks noChangeAspect="1"/>
          </p:cNvPicPr>
          <p:nvPr/>
        </p:nvPicPr>
        <p:blipFill>
          <a:blip r:embed="rId4">
            <a:extLst>
              <a:ext uri="{96DAC541-7B7A-43D3-8B79-37D633B846F1}">
                <asvg:svgBlip xmlns:asvg="http://schemas.microsoft.com/office/drawing/2016/SVG/main" r:embed="rId5"/>
              </a:ext>
            </a:extLst>
          </a:blip>
          <a:srcRect l="9314" t="5149" r="4555" b="8197"/>
          <a:stretch>
            <a:fillRect/>
          </a:stretch>
        </p:blipFill>
        <p:spPr>
          <a:xfrm>
            <a:off x="11392200" y="3668786"/>
            <a:ext cx="548640" cy="551950"/>
          </a:xfrm>
          <a:prstGeom prst="rect">
            <a:avLst/>
          </a:prstGeom>
          <a:effectLst>
            <a:outerShdw blurRad="50800" dist="38100" dir="2700000" algn="tl" rotWithShape="0">
              <a:prstClr val="black">
                <a:alpha val="40000"/>
              </a:prstClr>
            </a:outerShdw>
          </a:effectLst>
        </p:spPr>
      </p:pic>
      <p:sp>
        <p:nvSpPr>
          <p:cNvPr id="20" name="Content Placeholder 2">
            <a:extLst>
              <a:ext uri="{FF2B5EF4-FFF2-40B4-BE49-F238E27FC236}">
                <a16:creationId xmlns:a16="http://schemas.microsoft.com/office/drawing/2014/main" id="{FFCBBC9A-2ECA-4AB7-5D7F-A3C78962DF7D}"/>
              </a:ext>
            </a:extLst>
          </p:cNvPr>
          <p:cNvSpPr txBox="1">
            <a:spLocks/>
          </p:cNvSpPr>
          <p:nvPr/>
        </p:nvSpPr>
        <p:spPr>
          <a:xfrm>
            <a:off x="9450603" y="3248696"/>
            <a:ext cx="2215917" cy="35092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latin typeface="Verdana" panose="020B0604030504040204" pitchFamily="34" charset="0"/>
                <a:ea typeface="Verdana" panose="020B0604030504040204" pitchFamily="34" charset="0"/>
              </a:rPr>
              <a:t>Volume Reduction</a:t>
            </a:r>
          </a:p>
        </p:txBody>
      </p:sp>
      <p:sp>
        <p:nvSpPr>
          <p:cNvPr id="21" name="Content Placeholder 2">
            <a:extLst>
              <a:ext uri="{FF2B5EF4-FFF2-40B4-BE49-F238E27FC236}">
                <a16:creationId xmlns:a16="http://schemas.microsoft.com/office/drawing/2014/main" id="{911D7DDD-2027-976A-5318-848C4F0D966D}"/>
              </a:ext>
            </a:extLst>
          </p:cNvPr>
          <p:cNvSpPr txBox="1">
            <a:spLocks/>
          </p:cNvSpPr>
          <p:nvPr/>
        </p:nvSpPr>
        <p:spPr>
          <a:xfrm>
            <a:off x="9450603" y="3599623"/>
            <a:ext cx="1804437" cy="388512"/>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latin typeface="Verdana" panose="020B0604030504040204" pitchFamily="34" charset="0"/>
                <a:ea typeface="Verdana" panose="020B0604030504040204" pitchFamily="34" charset="0"/>
              </a:rPr>
              <a:t>Medium</a:t>
            </a:r>
          </a:p>
        </p:txBody>
      </p:sp>
      <p:cxnSp>
        <p:nvCxnSpPr>
          <p:cNvPr id="22" name="Straight Connector 21">
            <a:extLst>
              <a:ext uri="{FF2B5EF4-FFF2-40B4-BE49-F238E27FC236}">
                <a16:creationId xmlns:a16="http://schemas.microsoft.com/office/drawing/2014/main" id="{8D5F8576-F170-F3E2-69D6-9BCF3F57EC0C}"/>
              </a:ext>
            </a:extLst>
          </p:cNvPr>
          <p:cNvCxnSpPr>
            <a:stCxn id="16" idx="1"/>
          </p:cNvCxnSpPr>
          <p:nvPr/>
        </p:nvCxnSpPr>
        <p:spPr>
          <a:xfrm flipV="1">
            <a:off x="9450603" y="3599623"/>
            <a:ext cx="1371600" cy="0"/>
          </a:xfrm>
          <a:prstGeom prst="line">
            <a:avLst/>
          </a:prstGeom>
        </p:spPr>
        <p:style>
          <a:lnRef idx="2">
            <a:schemeClr val="accent1"/>
          </a:lnRef>
          <a:fillRef idx="0">
            <a:schemeClr val="accent1"/>
          </a:fillRef>
          <a:effectRef idx="1">
            <a:schemeClr val="accent1"/>
          </a:effectRef>
          <a:fontRef idx="minor">
            <a:schemeClr val="tx1"/>
          </a:fontRef>
        </p:style>
      </p:cxnSp>
      <p:pic>
        <p:nvPicPr>
          <p:cNvPr id="23" name="Graphic 22" descr="Bar graph with downward trend with solid fill">
            <a:extLst>
              <a:ext uri="{FF2B5EF4-FFF2-40B4-BE49-F238E27FC236}">
                <a16:creationId xmlns:a16="http://schemas.microsoft.com/office/drawing/2014/main" id="{CBCFEE8C-1CDC-61EC-0463-78035432F83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392200" y="4874425"/>
            <a:ext cx="548640" cy="548640"/>
          </a:xfrm>
          <a:prstGeom prst="rect">
            <a:avLst/>
          </a:prstGeom>
          <a:effectLst>
            <a:outerShdw blurRad="50800" dist="38100" dir="2700000" algn="tl" rotWithShape="0">
              <a:prstClr val="black">
                <a:alpha val="40000"/>
              </a:prstClr>
            </a:outerShdw>
          </a:effectLst>
        </p:spPr>
      </p:pic>
      <p:pic>
        <p:nvPicPr>
          <p:cNvPr id="24" name="Graphic 23" descr="Ribbon with solid fill">
            <a:extLst>
              <a:ext uri="{FF2B5EF4-FFF2-40B4-BE49-F238E27FC236}">
                <a16:creationId xmlns:a16="http://schemas.microsoft.com/office/drawing/2014/main" id="{86F1A2FC-783A-471F-DE18-7692349180F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392200" y="6083067"/>
            <a:ext cx="548640" cy="548640"/>
          </a:xfrm>
          <a:prstGeom prst="rect">
            <a:avLst/>
          </a:prstGeom>
          <a:effectLst>
            <a:outerShdw blurRad="50800" dist="38100" dir="2700000" algn="tl" rotWithShape="0">
              <a:prstClr val="black">
                <a:alpha val="40000"/>
              </a:prstClr>
            </a:outerShdw>
          </a:effectLst>
        </p:spPr>
      </p:pic>
      <p:sp>
        <p:nvSpPr>
          <p:cNvPr id="2" name="Content Placeholder 2">
            <a:extLst>
              <a:ext uri="{FF2B5EF4-FFF2-40B4-BE49-F238E27FC236}">
                <a16:creationId xmlns:a16="http://schemas.microsoft.com/office/drawing/2014/main" id="{FE5B8802-8AAF-6A4C-4414-3C8AFB1A7385}"/>
              </a:ext>
            </a:extLst>
          </p:cNvPr>
          <p:cNvSpPr txBox="1">
            <a:spLocks/>
          </p:cNvSpPr>
          <p:nvPr/>
        </p:nvSpPr>
        <p:spPr>
          <a:xfrm>
            <a:off x="11204900" y="28630"/>
            <a:ext cx="987100" cy="386649"/>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fld id="{3C661FFC-B6BA-4F1E-9C9F-61E26FD51EF3}" type="slidenum">
              <a:rPr lang="en-US" sz="1400" smtClean="0">
                <a:solidFill>
                  <a:schemeClr val="tx1">
                    <a:lumMod val="65000"/>
                    <a:lumOff val="35000"/>
                  </a:schemeClr>
                </a:solidFill>
                <a:latin typeface="Verdana" panose="020B0604030504040204" pitchFamily="34" charset="0"/>
                <a:ea typeface="Verdana" panose="020B0604030504040204" pitchFamily="34" charset="0"/>
              </a:rPr>
              <a:t>24</a:t>
            </a:fld>
            <a:r>
              <a:rPr lang="en-US" sz="1400" dirty="0">
                <a:solidFill>
                  <a:schemeClr val="tx1">
                    <a:lumMod val="65000"/>
                    <a:lumOff val="35000"/>
                  </a:schemeClr>
                </a:solidFill>
                <a:latin typeface="Verdana" panose="020B0604030504040204" pitchFamily="34" charset="0"/>
                <a:ea typeface="Verdana" panose="020B0604030504040204" pitchFamily="34" charset="0"/>
              </a:rPr>
              <a:t> of 25</a:t>
            </a:r>
          </a:p>
        </p:txBody>
      </p:sp>
      <p:pic>
        <p:nvPicPr>
          <p:cNvPr id="2050" name="Picture 2" descr="Adopt-a-Rain Garden | West Chester Borough, PA - Official Website">
            <a:extLst>
              <a:ext uri="{FF2B5EF4-FFF2-40B4-BE49-F238E27FC236}">
                <a16:creationId xmlns:a16="http://schemas.microsoft.com/office/drawing/2014/main" id="{81F7573B-C7AA-9E58-3B81-17A41371A17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244297" y="3818374"/>
            <a:ext cx="5026774" cy="288657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Build Your Own Rain Garden - Beckley Sanitary Board">
            <a:extLst>
              <a:ext uri="{FF2B5EF4-FFF2-40B4-BE49-F238E27FC236}">
                <a16:creationId xmlns:a16="http://schemas.microsoft.com/office/drawing/2014/main" id="{647019DA-D538-6490-3C73-80D6755BFE29}"/>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6127" b="2718"/>
          <a:stretch>
            <a:fillRect/>
          </a:stretch>
        </p:blipFill>
        <p:spPr bwMode="auto">
          <a:xfrm>
            <a:off x="4244297" y="1306055"/>
            <a:ext cx="5026774" cy="229356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54" name="Picture 6" descr="Burlingame, Donnelly Avenue Rain Garden - Flows To Bay">
            <a:extLst>
              <a:ext uri="{FF2B5EF4-FFF2-40B4-BE49-F238E27FC236}">
                <a16:creationId xmlns:a16="http://schemas.microsoft.com/office/drawing/2014/main" id="{43107F86-8D59-A0D8-0A61-C4A26F7B3764}"/>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11532" r="26195"/>
          <a:stretch>
            <a:fillRect/>
          </a:stretch>
        </p:blipFill>
        <p:spPr bwMode="auto">
          <a:xfrm>
            <a:off x="378016" y="1580701"/>
            <a:ext cx="3686749" cy="512424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5" name="Rectangle 24">
            <a:extLst>
              <a:ext uri="{FF2B5EF4-FFF2-40B4-BE49-F238E27FC236}">
                <a16:creationId xmlns:a16="http://schemas.microsoft.com/office/drawing/2014/main" id="{540FD06C-3E5C-AD45-A9E0-B5F22BB5D17A}"/>
              </a:ext>
            </a:extLst>
          </p:cNvPr>
          <p:cNvSpPr/>
          <p:nvPr/>
        </p:nvSpPr>
        <p:spPr>
          <a:xfrm>
            <a:off x="8171509" y="5924549"/>
            <a:ext cx="381941" cy="1585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a:extLst>
              <a:ext uri="{FF2B5EF4-FFF2-40B4-BE49-F238E27FC236}">
                <a16:creationId xmlns:a16="http://schemas.microsoft.com/office/drawing/2014/main" id="{DBAEF20A-195D-78AE-721E-478A70373FFB}"/>
              </a:ext>
            </a:extLst>
          </p:cNvPr>
          <p:cNvPicPr>
            <a:picLocks noChangeAspect="1"/>
          </p:cNvPicPr>
          <p:nvPr/>
        </p:nvPicPr>
        <p:blipFill>
          <a:blip r:embed="rId13"/>
          <a:stretch>
            <a:fillRect/>
          </a:stretch>
        </p:blipFill>
        <p:spPr>
          <a:xfrm>
            <a:off x="8171509" y="5906730"/>
            <a:ext cx="381941" cy="97077"/>
          </a:xfrm>
          <a:prstGeom prst="rect">
            <a:avLst/>
          </a:prstGeom>
        </p:spPr>
      </p:pic>
    </p:spTree>
    <p:extLst>
      <p:ext uri="{BB962C8B-B14F-4D97-AF65-F5344CB8AC3E}">
        <p14:creationId xmlns:p14="http://schemas.microsoft.com/office/powerpoint/2010/main" val="3420908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D82A4A2-7B6D-58E4-7B3F-CEA7AFF6920F}"/>
            </a:ext>
          </a:extLst>
        </p:cNvPr>
        <p:cNvGrpSpPr/>
        <p:nvPr/>
      </p:nvGrpSpPr>
      <p:grpSpPr>
        <a:xfrm>
          <a:off x="0" y="0"/>
          <a:ext cx="0" cy="0"/>
          <a:chOff x="0" y="0"/>
          <a:chExt cx="0" cy="0"/>
        </a:xfrm>
      </p:grpSpPr>
      <p:cxnSp>
        <p:nvCxnSpPr>
          <p:cNvPr id="24" name="Straight Connector 23">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26" name="Rectangle 25">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randview Display"/>
              <a:ea typeface="+mn-ea"/>
              <a:cs typeface="+mn-cs"/>
            </a:endParaRPr>
          </a:p>
        </p:txBody>
      </p:sp>
      <p:pic>
        <p:nvPicPr>
          <p:cNvPr id="20" name="Picture 19">
            <a:extLst>
              <a:ext uri="{FF2B5EF4-FFF2-40B4-BE49-F238E27FC236}">
                <a16:creationId xmlns:a16="http://schemas.microsoft.com/office/drawing/2014/main" id="{BFDE239C-BF26-3C41-EC71-3A0C22269829}"/>
              </a:ext>
            </a:extLst>
          </p:cNvPr>
          <p:cNvPicPr>
            <a:picLocks noChangeAspect="1"/>
          </p:cNvPicPr>
          <p:nvPr/>
        </p:nvPicPr>
        <p:blipFill>
          <a:blip r:embed="rId3">
            <a:extLst>
              <a:ext uri="{28A0092B-C50C-407E-A947-70E740481C1C}">
                <a14:useLocalDpi xmlns:a14="http://schemas.microsoft.com/office/drawing/2010/main" val="0"/>
              </a:ext>
            </a:extLst>
          </a:blip>
          <a:srcRect t="5000" b="5000"/>
          <a:stretch/>
        </p:blipFill>
        <p:spPr>
          <a:xfrm>
            <a:off x="1" y="10"/>
            <a:ext cx="12192000" cy="6857990"/>
          </a:xfrm>
          <a:prstGeom prst="rect">
            <a:avLst/>
          </a:prstGeom>
        </p:spPr>
      </p:pic>
      <p:sp>
        <p:nvSpPr>
          <p:cNvPr id="28" name="Rectangle 27">
            <a:extLst>
              <a:ext uri="{FF2B5EF4-FFF2-40B4-BE49-F238E27FC236}">
                <a16:creationId xmlns:a16="http://schemas.microsoft.com/office/drawing/2014/main" id="{36136311-C81B-47C5-AE0A-5641A5A595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4444" y="1066800"/>
            <a:ext cx="4682990" cy="4724400"/>
          </a:xfrm>
          <a:prstGeom prst="rect">
            <a:avLst/>
          </a:prstGeom>
          <a:solidFill>
            <a:schemeClr val="bg1">
              <a:alpha val="4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randview Display"/>
              <a:ea typeface="+mn-ea"/>
              <a:cs typeface="+mn-cs"/>
            </a:endParaRPr>
          </a:p>
        </p:txBody>
      </p:sp>
      <p:sp>
        <p:nvSpPr>
          <p:cNvPr id="6" name="Title 1">
            <a:extLst>
              <a:ext uri="{FF2B5EF4-FFF2-40B4-BE49-F238E27FC236}">
                <a16:creationId xmlns:a16="http://schemas.microsoft.com/office/drawing/2014/main" id="{AA5F02DC-A10D-275D-8BCC-EEFF21AF064C}"/>
              </a:ext>
            </a:extLst>
          </p:cNvPr>
          <p:cNvSpPr>
            <a:spLocks noGrp="1"/>
          </p:cNvSpPr>
          <p:nvPr>
            <p:ph type="title"/>
          </p:nvPr>
        </p:nvSpPr>
        <p:spPr>
          <a:xfrm>
            <a:off x="638171" y="1406236"/>
            <a:ext cx="4006169" cy="931718"/>
          </a:xfrm>
        </p:spPr>
        <p:txBody>
          <a:bodyPr vert="horz" lIns="91440" tIns="45720" rIns="91440" bIns="45720" rtlCol="0" anchor="t">
            <a:noAutofit/>
          </a:bodyPr>
          <a:lstStyle/>
          <a:p>
            <a:pPr>
              <a:spcAft>
                <a:spcPts val="600"/>
              </a:spcAft>
            </a:pPr>
            <a:r>
              <a:rPr lang="en-US" sz="4800" b="0" u="sng" kern="1200" dirty="0">
                <a:solidFill>
                  <a:schemeClr val="tx1"/>
                </a:solidFill>
                <a:latin typeface="Verdana" panose="020B0604030504040204" pitchFamily="34" charset="0"/>
                <a:ea typeface="Verdana" panose="020B0604030504040204" pitchFamily="34" charset="0"/>
              </a:rPr>
              <a:t>QUESTIONS</a:t>
            </a:r>
            <a:br>
              <a:rPr lang="en-US" sz="2400" b="0" dirty="0">
                <a:latin typeface="Verdana" panose="020B0604030504040204" pitchFamily="34" charset="0"/>
                <a:ea typeface="Verdana" panose="020B0604030504040204" pitchFamily="34" charset="0"/>
              </a:rPr>
            </a:br>
            <a:br>
              <a:rPr lang="en-US" sz="2400" b="0" dirty="0">
                <a:latin typeface="Verdana" panose="020B0604030504040204" pitchFamily="34" charset="0"/>
                <a:ea typeface="Verdana" panose="020B0604030504040204" pitchFamily="34" charset="0"/>
              </a:rPr>
            </a:br>
            <a:br>
              <a:rPr lang="en-US" sz="2400" b="0" dirty="0">
                <a:latin typeface="Verdana" panose="020B0604030504040204" pitchFamily="34" charset="0"/>
                <a:ea typeface="Verdana" panose="020B0604030504040204" pitchFamily="34" charset="0"/>
              </a:rPr>
            </a:br>
            <a:endParaRPr lang="en-US" sz="2400" b="0" kern="1200" dirty="0">
              <a:solidFill>
                <a:schemeClr val="tx1"/>
              </a:solidFill>
              <a:latin typeface="Verdana" panose="020B0604030504040204" pitchFamily="34" charset="0"/>
              <a:ea typeface="Verdana" panose="020B0604030504040204" pitchFamily="34" charset="0"/>
            </a:endParaRPr>
          </a:p>
        </p:txBody>
      </p:sp>
      <p:cxnSp>
        <p:nvCxnSpPr>
          <p:cNvPr id="30" name="Straight Connector 29">
            <a:extLst>
              <a:ext uri="{FF2B5EF4-FFF2-40B4-BE49-F238E27FC236}">
                <a16:creationId xmlns:a16="http://schemas.microsoft.com/office/drawing/2014/main" id="{7CC73A33-65FF-41A9-A3B0-006753CD102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0800000" flipV="1">
            <a:off x="305077" y="1063752"/>
            <a:ext cx="0" cy="4727448"/>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9C51028-E9DB-733D-7A11-818FED9ADD5E}"/>
              </a:ext>
            </a:extLst>
          </p:cNvPr>
          <p:cNvSpPr txBox="1">
            <a:spLocks/>
          </p:cNvSpPr>
          <p:nvPr/>
        </p:nvSpPr>
        <p:spPr>
          <a:xfrm>
            <a:off x="713232" y="2712027"/>
            <a:ext cx="4006169" cy="2739737"/>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4000" b="1" kern="1200">
                <a:solidFill>
                  <a:schemeClr val="tx1"/>
                </a:solidFill>
                <a:latin typeface="+mj-lt"/>
                <a:ea typeface="+mj-ea"/>
                <a:cs typeface="+mj-cs"/>
              </a:defRPr>
            </a:lvl1pPr>
          </a:lstStyle>
          <a:p>
            <a:pPr>
              <a:lnSpc>
                <a:spcPts val="3600"/>
              </a:lnSpc>
              <a:spcAft>
                <a:spcPts val="600"/>
              </a:spcAft>
            </a:pPr>
            <a:r>
              <a:rPr lang="en-US" sz="2400" b="0" dirty="0">
                <a:latin typeface="Verdana" panose="020B0604030504040204" pitchFamily="34" charset="0"/>
                <a:ea typeface="Verdana" panose="020B0604030504040204" pitchFamily="34" charset="0"/>
              </a:rPr>
              <a:t>Matt Burlew, PE</a:t>
            </a:r>
            <a:br>
              <a:rPr lang="en-US" sz="2400" b="0" dirty="0">
                <a:latin typeface="Verdana" panose="020B0604030504040204" pitchFamily="34" charset="0"/>
                <a:ea typeface="Verdana" panose="020B0604030504040204" pitchFamily="34" charset="0"/>
              </a:rPr>
            </a:br>
            <a:r>
              <a:rPr lang="en-US" sz="2400" b="0" dirty="0">
                <a:latin typeface="Verdana" panose="020B0604030504040204" pitchFamily="34" charset="0"/>
                <a:ea typeface="Verdana" panose="020B0604030504040204" pitchFamily="34" charset="0"/>
              </a:rPr>
              <a:t>Wilson Consulting Group</a:t>
            </a:r>
            <a:br>
              <a:rPr lang="en-US" sz="2400" b="0" dirty="0">
                <a:latin typeface="Verdana" panose="020B0604030504040204" pitchFamily="34" charset="0"/>
                <a:ea typeface="Verdana" panose="020B0604030504040204" pitchFamily="34" charset="0"/>
              </a:rPr>
            </a:br>
            <a:r>
              <a:rPr lang="en-US" sz="2400" b="0" dirty="0">
                <a:latin typeface="Verdana" panose="020B0604030504040204" pitchFamily="34" charset="0"/>
                <a:ea typeface="Verdana" panose="020B0604030504040204" pitchFamily="34" charset="0"/>
              </a:rPr>
              <a:t>MattB@WilsonEP.com</a:t>
            </a:r>
            <a:br>
              <a:rPr lang="en-US" sz="2400" b="0" dirty="0">
                <a:latin typeface="Verdana" panose="020B0604030504040204" pitchFamily="34" charset="0"/>
                <a:ea typeface="Verdana" panose="020B0604030504040204" pitchFamily="34" charset="0"/>
              </a:rPr>
            </a:br>
            <a:r>
              <a:rPr lang="en-US" sz="2400" b="0" dirty="0">
                <a:latin typeface="Verdana" panose="020B0604030504040204" pitchFamily="34" charset="0"/>
                <a:ea typeface="Verdana" panose="020B0604030504040204" pitchFamily="34" charset="0"/>
              </a:rPr>
              <a:t>717-553-0976</a:t>
            </a:r>
            <a:br>
              <a:rPr lang="en-US" sz="2400" b="0" dirty="0">
                <a:latin typeface="Verdana" panose="020B0604030504040204" pitchFamily="34" charset="0"/>
                <a:ea typeface="Verdana" panose="020B0604030504040204" pitchFamily="34" charset="0"/>
              </a:rPr>
            </a:br>
            <a:endParaRPr lang="en-US" sz="2400" b="0" dirty="0">
              <a:latin typeface="Verdana" panose="020B0604030504040204" pitchFamily="34" charset="0"/>
              <a:ea typeface="Verdana" panose="020B0604030504040204" pitchFamily="34" charset="0"/>
            </a:endParaRPr>
          </a:p>
        </p:txBody>
      </p:sp>
      <p:pic>
        <p:nvPicPr>
          <p:cNvPr id="3" name="Picture 2">
            <a:extLst>
              <a:ext uri="{FF2B5EF4-FFF2-40B4-BE49-F238E27FC236}">
                <a16:creationId xmlns:a16="http://schemas.microsoft.com/office/drawing/2014/main" id="{B5D1E7F9-B21C-0CFB-7A65-F68FC54A23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15708" y="5909366"/>
            <a:ext cx="5520416" cy="7467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90562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400"/>
                                        <p:tgtEl>
                                          <p:spTgt spid="6"/>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7527E-73C4-06D5-1696-7238331727F8}"/>
              </a:ext>
            </a:extLst>
          </p:cNvPr>
          <p:cNvSpPr>
            <a:spLocks noGrp="1"/>
          </p:cNvSpPr>
          <p:nvPr>
            <p:ph type="title"/>
          </p:nvPr>
        </p:nvSpPr>
        <p:spPr/>
        <p:txBody>
          <a:bodyPr/>
          <a:lstStyle/>
          <a:p>
            <a:r>
              <a:rPr lang="en-US" dirty="0"/>
              <a:t>Q&amp;A From 1/6/2026</a:t>
            </a:r>
          </a:p>
        </p:txBody>
      </p:sp>
      <p:sp>
        <p:nvSpPr>
          <p:cNvPr id="3" name="Content Placeholder 2">
            <a:extLst>
              <a:ext uri="{FF2B5EF4-FFF2-40B4-BE49-F238E27FC236}">
                <a16:creationId xmlns:a16="http://schemas.microsoft.com/office/drawing/2014/main" id="{5ECAD52C-4232-DCA5-FF1C-4D3C9A6D9D24}"/>
              </a:ext>
            </a:extLst>
          </p:cNvPr>
          <p:cNvSpPr>
            <a:spLocks noGrp="1"/>
          </p:cNvSpPr>
          <p:nvPr>
            <p:ph idx="1"/>
          </p:nvPr>
        </p:nvSpPr>
        <p:spPr/>
        <p:txBody>
          <a:bodyPr>
            <a:normAutofit fontScale="92500" lnSpcReduction="20000"/>
          </a:bodyPr>
          <a:lstStyle/>
          <a:p>
            <a:r>
              <a:rPr lang="en-US" dirty="0"/>
              <a:t>Who would you suggest first contacts would be regarding regulated discharges? </a:t>
            </a:r>
            <a:r>
              <a:rPr lang="en-US" b="1" u="sng" dirty="0"/>
              <a:t>DEP</a:t>
            </a:r>
          </a:p>
          <a:p>
            <a:r>
              <a:rPr lang="en-US" dirty="0"/>
              <a:t>What is the typical depth that is used for a manhole frame and cover when you are attaching it to a top slab to keep minimum depth? Is there anywhere in Pub 72 that states the height? Is there a minimum or maximum height? </a:t>
            </a:r>
            <a:r>
              <a:rPr lang="en-US" b="1" u="sng" dirty="0"/>
              <a:t>Refer to RC-39M. There is no minimum/maximum height</a:t>
            </a:r>
          </a:p>
          <a:p>
            <a:r>
              <a:rPr lang="en-US" dirty="0"/>
              <a:t>How do you select the pipe fills listed on the ECMS items? There are overlaps. </a:t>
            </a:r>
            <a:r>
              <a:rPr lang="en-US" b="1" u="sng" dirty="0"/>
              <a:t>Select the closest to your project. The unit prices are largely the same and the fills primarily point back to means and methods for the contractor, which they can get from the plans.</a:t>
            </a:r>
          </a:p>
          <a:p>
            <a:r>
              <a:rPr lang="en-US" dirty="0"/>
              <a:t>What is the height of the inlet top and minimum cover for the pipe? </a:t>
            </a:r>
            <a:r>
              <a:rPr lang="en-US" b="1" u="sng" dirty="0"/>
              <a:t>The inlet top is typically around 12” and there needs to be 4” from the top of pipe to bottom of inlet top. This usually aligns with a pavement section and the minimum cover over a pipe underneath pavement.</a:t>
            </a:r>
          </a:p>
        </p:txBody>
      </p:sp>
    </p:spTree>
    <p:extLst>
      <p:ext uri="{BB962C8B-B14F-4D97-AF65-F5344CB8AC3E}">
        <p14:creationId xmlns:p14="http://schemas.microsoft.com/office/powerpoint/2010/main" val="35460423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07ACAA2-B727-F308-BE57-46AB5B2BC711}"/>
            </a:ext>
          </a:extLst>
        </p:cNvPr>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653AE3C-AC4F-907C-B473-B9A30D2150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pic>
        <p:nvPicPr>
          <p:cNvPr id="5" name="Picture 4" descr="A blue abstract watercolor pattern on a white background">
            <a:extLst>
              <a:ext uri="{FF2B5EF4-FFF2-40B4-BE49-F238E27FC236}">
                <a16:creationId xmlns:a16="http://schemas.microsoft.com/office/drawing/2014/main" id="{4445B72B-FA7C-8163-0EE0-91C1D51BE3AE}"/>
              </a:ext>
            </a:extLst>
          </p:cNvPr>
          <p:cNvPicPr>
            <a:picLocks noChangeAspect="1"/>
          </p:cNvPicPr>
          <p:nvPr/>
        </p:nvPicPr>
        <p:blipFill>
          <a:blip r:embed="rId3">
            <a:alphaModFix amt="70000"/>
          </a:blip>
          <a:srcRect l="70035" t="7561" r="-1" b="8170"/>
          <a:stretch>
            <a:fillRect/>
          </a:stretch>
        </p:blipFill>
        <p:spPr>
          <a:xfrm>
            <a:off x="0" y="10"/>
            <a:ext cx="3653493" cy="6857990"/>
          </a:xfrm>
          <a:prstGeom prst="rect">
            <a:avLst/>
          </a:prstGeom>
        </p:spPr>
      </p:pic>
      <p:sp>
        <p:nvSpPr>
          <p:cNvPr id="6" name="Title 1">
            <a:extLst>
              <a:ext uri="{FF2B5EF4-FFF2-40B4-BE49-F238E27FC236}">
                <a16:creationId xmlns:a16="http://schemas.microsoft.com/office/drawing/2014/main" id="{EEA0653D-E597-55C3-8912-71B174738177}"/>
              </a:ext>
            </a:extLst>
          </p:cNvPr>
          <p:cNvSpPr>
            <a:spLocks noGrp="1"/>
          </p:cNvSpPr>
          <p:nvPr>
            <p:ph type="title"/>
          </p:nvPr>
        </p:nvSpPr>
        <p:spPr>
          <a:xfrm>
            <a:off x="304410" y="314872"/>
            <a:ext cx="10890929" cy="851331"/>
          </a:xfrm>
        </p:spPr>
        <p:txBody>
          <a:bodyPr anchor="b">
            <a:normAutofit/>
          </a:bodyPr>
          <a:lstStyle/>
          <a:p>
            <a:r>
              <a:rPr lang="en-US" b="0" dirty="0">
                <a:latin typeface="Verdana" panose="020B0604030504040204" pitchFamily="34" charset="0"/>
                <a:ea typeface="Verdana" panose="020B0604030504040204" pitchFamily="34" charset="0"/>
              </a:rPr>
              <a:t>PRINCIPLES OF DRAINAGE</a:t>
            </a:r>
          </a:p>
        </p:txBody>
      </p:sp>
      <p:cxnSp>
        <p:nvCxnSpPr>
          <p:cNvPr id="7" name="Straight Connector 6">
            <a:extLst>
              <a:ext uri="{FF2B5EF4-FFF2-40B4-BE49-F238E27FC236}">
                <a16:creationId xmlns:a16="http://schemas.microsoft.com/office/drawing/2014/main" id="{D8DE799D-84DA-DFBB-7A1E-CCBCA26184F5}"/>
              </a:ext>
            </a:extLst>
          </p:cNvPr>
          <p:cNvCxnSpPr/>
          <p:nvPr/>
        </p:nvCxnSpPr>
        <p:spPr>
          <a:xfrm>
            <a:off x="378016" y="1463404"/>
            <a:ext cx="978408" cy="0"/>
          </a:xfrm>
          <a:prstGeom prst="line">
            <a:avLst/>
          </a:prstGeom>
          <a:ln w="76200">
            <a:solidFill>
              <a:srgbClr val="1973EB"/>
            </a:solidFill>
          </a:ln>
        </p:spPr>
        <p:style>
          <a:lnRef idx="3">
            <a:schemeClr val="accent1"/>
          </a:lnRef>
          <a:fillRef idx="0">
            <a:schemeClr val="accent1"/>
          </a:fillRef>
          <a:effectRef idx="2">
            <a:schemeClr val="accent1"/>
          </a:effectRef>
          <a:fontRef idx="minor">
            <a:schemeClr val="tx1"/>
          </a:fontRef>
        </p:style>
      </p:cxnSp>
      <p:sp>
        <p:nvSpPr>
          <p:cNvPr id="76" name="Content Placeholder 75">
            <a:extLst>
              <a:ext uri="{FF2B5EF4-FFF2-40B4-BE49-F238E27FC236}">
                <a16:creationId xmlns:a16="http://schemas.microsoft.com/office/drawing/2014/main" id="{4A94D464-0FDA-CB6A-C974-F0A305B84D84}"/>
              </a:ext>
            </a:extLst>
          </p:cNvPr>
          <p:cNvSpPr>
            <a:spLocks noGrp="1"/>
          </p:cNvSpPr>
          <p:nvPr>
            <p:ph idx="1"/>
          </p:nvPr>
        </p:nvSpPr>
        <p:spPr>
          <a:xfrm>
            <a:off x="304409" y="1765372"/>
            <a:ext cx="3651708" cy="3566160"/>
          </a:xfrm>
        </p:spPr>
        <p:txBody>
          <a:bodyPr>
            <a:normAutofit fontScale="92500" lnSpcReduction="20000"/>
          </a:bodyPr>
          <a:lstStyle/>
          <a:p>
            <a:pPr marL="0" indent="0">
              <a:buNone/>
            </a:pPr>
            <a:r>
              <a:rPr lang="en-US" sz="2600" u="sng" dirty="0">
                <a:latin typeface="Verdana" panose="020B0604030504040204" pitchFamily="34" charset="0"/>
                <a:ea typeface="Verdana" panose="020B0604030504040204" pitchFamily="34" charset="0"/>
              </a:rPr>
              <a:t>Conveyance</a:t>
            </a:r>
          </a:p>
          <a:p>
            <a:pPr marL="0" indent="0">
              <a:buNone/>
            </a:pPr>
            <a:r>
              <a:rPr lang="en-US" sz="2200" dirty="0">
                <a:latin typeface="Verdana" panose="020B0604030504040204" pitchFamily="34" charset="0"/>
                <a:ea typeface="Verdana" panose="020B0604030504040204" pitchFamily="34" charset="0"/>
              </a:rPr>
              <a:t>Inlet | Pipe | Swale | Trench Drain | Berm</a:t>
            </a:r>
          </a:p>
          <a:p>
            <a:pPr marL="0" indent="0">
              <a:buNone/>
            </a:pPr>
            <a:endParaRPr lang="en-US" sz="2400" dirty="0">
              <a:latin typeface="Verdana" panose="020B0604030504040204" pitchFamily="34" charset="0"/>
              <a:ea typeface="Verdana" panose="020B0604030504040204" pitchFamily="34" charset="0"/>
            </a:endParaRPr>
          </a:p>
          <a:p>
            <a:pPr marL="0" indent="0">
              <a:buNone/>
            </a:pPr>
            <a:r>
              <a:rPr lang="en-US" sz="2600" u="sng" dirty="0">
                <a:latin typeface="Verdana" panose="020B0604030504040204" pitchFamily="34" charset="0"/>
                <a:ea typeface="Verdana" panose="020B0604030504040204" pitchFamily="34" charset="0"/>
              </a:rPr>
              <a:t>Treatment</a:t>
            </a:r>
          </a:p>
          <a:p>
            <a:pPr marL="0" indent="0">
              <a:buNone/>
            </a:pPr>
            <a:r>
              <a:rPr lang="en-US" sz="2200" dirty="0">
                <a:latin typeface="Verdana" panose="020B0604030504040204" pitchFamily="34" charset="0"/>
                <a:ea typeface="Verdana" panose="020B0604030504040204" pitchFamily="34" charset="0"/>
              </a:rPr>
              <a:t>Basin | Raingarden | Permeable Pavement | Infiltration Trench | Vegetative Filter Strip</a:t>
            </a:r>
          </a:p>
        </p:txBody>
      </p:sp>
      <p:grpSp>
        <p:nvGrpSpPr>
          <p:cNvPr id="145" name="Group 144">
            <a:extLst>
              <a:ext uri="{FF2B5EF4-FFF2-40B4-BE49-F238E27FC236}">
                <a16:creationId xmlns:a16="http://schemas.microsoft.com/office/drawing/2014/main" id="{4551E436-4B5F-950D-2F7E-6FEBE409DCDE}"/>
              </a:ext>
            </a:extLst>
          </p:cNvPr>
          <p:cNvGrpSpPr/>
          <p:nvPr/>
        </p:nvGrpSpPr>
        <p:grpSpPr>
          <a:xfrm>
            <a:off x="3903323" y="1463404"/>
            <a:ext cx="8064709" cy="5238351"/>
            <a:chOff x="3903323" y="1463404"/>
            <a:chExt cx="8064709" cy="5238351"/>
          </a:xfrm>
          <a:effectLst>
            <a:outerShdw blurRad="50800" dist="38100" dir="2700000" algn="tl" rotWithShape="0">
              <a:prstClr val="black">
                <a:alpha val="40000"/>
              </a:prstClr>
            </a:outerShdw>
          </a:effectLst>
        </p:grpSpPr>
        <p:sp>
          <p:nvSpPr>
            <p:cNvPr id="78" name="Freeform: Shape 77">
              <a:extLst>
                <a:ext uri="{FF2B5EF4-FFF2-40B4-BE49-F238E27FC236}">
                  <a16:creationId xmlns:a16="http://schemas.microsoft.com/office/drawing/2014/main" id="{6A7D50EE-A2DB-ED44-07E2-612DFADEF982}"/>
                </a:ext>
              </a:extLst>
            </p:cNvPr>
            <p:cNvSpPr/>
            <p:nvPr/>
          </p:nvSpPr>
          <p:spPr>
            <a:xfrm>
              <a:off x="3903323" y="1463404"/>
              <a:ext cx="8064709" cy="5238351"/>
            </a:xfrm>
            <a:custGeom>
              <a:avLst/>
              <a:gdLst>
                <a:gd name="connsiteX0" fmla="*/ 9730188 w 9822503"/>
                <a:gd name="connsiteY0" fmla="*/ 197191 h 6371423"/>
                <a:gd name="connsiteX1" fmla="*/ 8246828 w 9822503"/>
                <a:gd name="connsiteY1" fmla="*/ 14311 h 6371423"/>
                <a:gd name="connsiteX2" fmla="*/ 4711148 w 9822503"/>
                <a:gd name="connsiteY2" fmla="*/ 308951 h 6371423"/>
                <a:gd name="connsiteX3" fmla="*/ 1388828 w 9822503"/>
                <a:gd name="connsiteY3" fmla="*/ 166711 h 6371423"/>
                <a:gd name="connsiteX4" fmla="*/ 78188 w 9822503"/>
                <a:gd name="connsiteY4" fmla="*/ 1365591 h 6371423"/>
                <a:gd name="connsiteX5" fmla="*/ 139148 w 9822503"/>
                <a:gd name="connsiteY5" fmla="*/ 4078311 h 6371423"/>
                <a:gd name="connsiteX6" fmla="*/ 47708 w 9822503"/>
                <a:gd name="connsiteY6" fmla="*/ 5399111 h 6371423"/>
                <a:gd name="connsiteX7" fmla="*/ 972268 w 9822503"/>
                <a:gd name="connsiteY7" fmla="*/ 6089991 h 6371423"/>
                <a:gd name="connsiteX8" fmla="*/ 4081228 w 9822503"/>
                <a:gd name="connsiteY8" fmla="*/ 6242391 h 6371423"/>
                <a:gd name="connsiteX9" fmla="*/ 6133548 w 9822503"/>
                <a:gd name="connsiteY9" fmla="*/ 6029031 h 6371423"/>
                <a:gd name="connsiteX10" fmla="*/ 9029148 w 9822503"/>
                <a:gd name="connsiteY10" fmla="*/ 6303351 h 6371423"/>
                <a:gd name="connsiteX11" fmla="*/ 9770828 w 9822503"/>
                <a:gd name="connsiteY11" fmla="*/ 4535511 h 6371423"/>
                <a:gd name="connsiteX12" fmla="*/ 9161228 w 9822503"/>
                <a:gd name="connsiteY12" fmla="*/ 2879431 h 6371423"/>
                <a:gd name="connsiteX13" fmla="*/ 9608268 w 9822503"/>
                <a:gd name="connsiteY13" fmla="*/ 1457031 h 6371423"/>
                <a:gd name="connsiteX14" fmla="*/ 9730188 w 9822503"/>
                <a:gd name="connsiteY14" fmla="*/ 197191 h 6371423"/>
                <a:gd name="connsiteX0" fmla="*/ 9730188 w 9814109"/>
                <a:gd name="connsiteY0" fmla="*/ 197191 h 6371423"/>
                <a:gd name="connsiteX1" fmla="*/ 8246828 w 9814109"/>
                <a:gd name="connsiteY1" fmla="*/ 14311 h 6371423"/>
                <a:gd name="connsiteX2" fmla="*/ 4711148 w 9814109"/>
                <a:gd name="connsiteY2" fmla="*/ 308951 h 6371423"/>
                <a:gd name="connsiteX3" fmla="*/ 1388828 w 9814109"/>
                <a:gd name="connsiteY3" fmla="*/ 166711 h 6371423"/>
                <a:gd name="connsiteX4" fmla="*/ 78188 w 9814109"/>
                <a:gd name="connsiteY4" fmla="*/ 1365591 h 6371423"/>
                <a:gd name="connsiteX5" fmla="*/ 139148 w 9814109"/>
                <a:gd name="connsiteY5" fmla="*/ 4078311 h 6371423"/>
                <a:gd name="connsiteX6" fmla="*/ 47708 w 9814109"/>
                <a:gd name="connsiteY6" fmla="*/ 5399111 h 6371423"/>
                <a:gd name="connsiteX7" fmla="*/ 972268 w 9814109"/>
                <a:gd name="connsiteY7" fmla="*/ 6089991 h 6371423"/>
                <a:gd name="connsiteX8" fmla="*/ 4081228 w 9814109"/>
                <a:gd name="connsiteY8" fmla="*/ 6242391 h 6371423"/>
                <a:gd name="connsiteX9" fmla="*/ 6133548 w 9814109"/>
                <a:gd name="connsiteY9" fmla="*/ 6029031 h 6371423"/>
                <a:gd name="connsiteX10" fmla="*/ 9029148 w 9814109"/>
                <a:gd name="connsiteY10" fmla="*/ 6303351 h 6371423"/>
                <a:gd name="connsiteX11" fmla="*/ 9770828 w 9814109"/>
                <a:gd name="connsiteY11" fmla="*/ 4535511 h 6371423"/>
                <a:gd name="connsiteX12" fmla="*/ 9435548 w 9814109"/>
                <a:gd name="connsiteY12" fmla="*/ 2879431 h 6371423"/>
                <a:gd name="connsiteX13" fmla="*/ 9608268 w 9814109"/>
                <a:gd name="connsiteY13" fmla="*/ 1457031 h 6371423"/>
                <a:gd name="connsiteX14" fmla="*/ 9730188 w 9814109"/>
                <a:gd name="connsiteY14" fmla="*/ 197191 h 6371423"/>
                <a:gd name="connsiteX0" fmla="*/ 9577788 w 9778978"/>
                <a:gd name="connsiteY0" fmla="*/ 284525 h 6357157"/>
                <a:gd name="connsiteX1" fmla="*/ 8246828 w 9778978"/>
                <a:gd name="connsiteY1" fmla="*/ 45 h 6357157"/>
                <a:gd name="connsiteX2" fmla="*/ 4711148 w 9778978"/>
                <a:gd name="connsiteY2" fmla="*/ 294685 h 6357157"/>
                <a:gd name="connsiteX3" fmla="*/ 1388828 w 9778978"/>
                <a:gd name="connsiteY3" fmla="*/ 152445 h 6357157"/>
                <a:gd name="connsiteX4" fmla="*/ 78188 w 9778978"/>
                <a:gd name="connsiteY4" fmla="*/ 1351325 h 6357157"/>
                <a:gd name="connsiteX5" fmla="*/ 139148 w 9778978"/>
                <a:gd name="connsiteY5" fmla="*/ 4064045 h 6357157"/>
                <a:gd name="connsiteX6" fmla="*/ 47708 w 9778978"/>
                <a:gd name="connsiteY6" fmla="*/ 5384845 h 6357157"/>
                <a:gd name="connsiteX7" fmla="*/ 972268 w 9778978"/>
                <a:gd name="connsiteY7" fmla="*/ 6075725 h 6357157"/>
                <a:gd name="connsiteX8" fmla="*/ 4081228 w 9778978"/>
                <a:gd name="connsiteY8" fmla="*/ 6228125 h 6357157"/>
                <a:gd name="connsiteX9" fmla="*/ 6133548 w 9778978"/>
                <a:gd name="connsiteY9" fmla="*/ 6014765 h 6357157"/>
                <a:gd name="connsiteX10" fmla="*/ 9029148 w 9778978"/>
                <a:gd name="connsiteY10" fmla="*/ 6289085 h 6357157"/>
                <a:gd name="connsiteX11" fmla="*/ 9770828 w 9778978"/>
                <a:gd name="connsiteY11" fmla="*/ 4521245 h 6357157"/>
                <a:gd name="connsiteX12" fmla="*/ 9435548 w 9778978"/>
                <a:gd name="connsiteY12" fmla="*/ 2865165 h 6357157"/>
                <a:gd name="connsiteX13" fmla="*/ 9608268 w 9778978"/>
                <a:gd name="connsiteY13" fmla="*/ 1442765 h 6357157"/>
                <a:gd name="connsiteX14" fmla="*/ 9577788 w 9778978"/>
                <a:gd name="connsiteY14" fmla="*/ 284525 h 6357157"/>
                <a:gd name="connsiteX0" fmla="*/ 9577788 w 9787167"/>
                <a:gd name="connsiteY0" fmla="*/ 284525 h 6357157"/>
                <a:gd name="connsiteX1" fmla="*/ 8246828 w 9787167"/>
                <a:gd name="connsiteY1" fmla="*/ 45 h 6357157"/>
                <a:gd name="connsiteX2" fmla="*/ 4711148 w 9787167"/>
                <a:gd name="connsiteY2" fmla="*/ 294685 h 6357157"/>
                <a:gd name="connsiteX3" fmla="*/ 1388828 w 9787167"/>
                <a:gd name="connsiteY3" fmla="*/ 152445 h 6357157"/>
                <a:gd name="connsiteX4" fmla="*/ 78188 w 9787167"/>
                <a:gd name="connsiteY4" fmla="*/ 1351325 h 6357157"/>
                <a:gd name="connsiteX5" fmla="*/ 139148 w 9787167"/>
                <a:gd name="connsiteY5" fmla="*/ 4064045 h 6357157"/>
                <a:gd name="connsiteX6" fmla="*/ 47708 w 9787167"/>
                <a:gd name="connsiteY6" fmla="*/ 5384845 h 6357157"/>
                <a:gd name="connsiteX7" fmla="*/ 972268 w 9787167"/>
                <a:gd name="connsiteY7" fmla="*/ 6075725 h 6357157"/>
                <a:gd name="connsiteX8" fmla="*/ 4081228 w 9787167"/>
                <a:gd name="connsiteY8" fmla="*/ 6228125 h 6357157"/>
                <a:gd name="connsiteX9" fmla="*/ 6133548 w 9787167"/>
                <a:gd name="connsiteY9" fmla="*/ 6014765 h 6357157"/>
                <a:gd name="connsiteX10" fmla="*/ 9029148 w 9787167"/>
                <a:gd name="connsiteY10" fmla="*/ 6289085 h 6357157"/>
                <a:gd name="connsiteX11" fmla="*/ 9770828 w 9787167"/>
                <a:gd name="connsiteY11" fmla="*/ 4521245 h 6357157"/>
                <a:gd name="connsiteX12" fmla="*/ 9547308 w 9787167"/>
                <a:gd name="connsiteY12" fmla="*/ 2855005 h 6357157"/>
                <a:gd name="connsiteX13" fmla="*/ 9608268 w 9787167"/>
                <a:gd name="connsiteY13" fmla="*/ 1442765 h 6357157"/>
                <a:gd name="connsiteX14" fmla="*/ 9577788 w 9787167"/>
                <a:gd name="connsiteY14" fmla="*/ 284525 h 6357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787167" h="6357157">
                  <a:moveTo>
                    <a:pt x="9577788" y="284525"/>
                  </a:moveTo>
                  <a:cubicBezTo>
                    <a:pt x="9350881" y="44072"/>
                    <a:pt x="9057935" y="-1648"/>
                    <a:pt x="8246828" y="45"/>
                  </a:cubicBezTo>
                  <a:cubicBezTo>
                    <a:pt x="7435721" y="1738"/>
                    <a:pt x="5854148" y="269285"/>
                    <a:pt x="4711148" y="294685"/>
                  </a:cubicBezTo>
                  <a:cubicBezTo>
                    <a:pt x="3568148" y="320085"/>
                    <a:pt x="2160988" y="-23662"/>
                    <a:pt x="1388828" y="152445"/>
                  </a:cubicBezTo>
                  <a:cubicBezTo>
                    <a:pt x="616668" y="328552"/>
                    <a:pt x="286468" y="699392"/>
                    <a:pt x="78188" y="1351325"/>
                  </a:cubicBezTo>
                  <a:cubicBezTo>
                    <a:pt x="-130092" y="2003258"/>
                    <a:pt x="144228" y="3391792"/>
                    <a:pt x="139148" y="4064045"/>
                  </a:cubicBezTo>
                  <a:cubicBezTo>
                    <a:pt x="134068" y="4736298"/>
                    <a:pt x="-91145" y="5049565"/>
                    <a:pt x="47708" y="5384845"/>
                  </a:cubicBezTo>
                  <a:cubicBezTo>
                    <a:pt x="186561" y="5720125"/>
                    <a:pt x="300015" y="5935178"/>
                    <a:pt x="972268" y="6075725"/>
                  </a:cubicBezTo>
                  <a:cubicBezTo>
                    <a:pt x="1644521" y="6216272"/>
                    <a:pt x="3221015" y="6238285"/>
                    <a:pt x="4081228" y="6228125"/>
                  </a:cubicBezTo>
                  <a:cubicBezTo>
                    <a:pt x="4941441" y="6217965"/>
                    <a:pt x="5308895" y="6004605"/>
                    <a:pt x="6133548" y="6014765"/>
                  </a:cubicBezTo>
                  <a:cubicBezTo>
                    <a:pt x="6958201" y="6024925"/>
                    <a:pt x="8422935" y="6538005"/>
                    <a:pt x="9029148" y="6289085"/>
                  </a:cubicBezTo>
                  <a:cubicBezTo>
                    <a:pt x="9635361" y="6040165"/>
                    <a:pt x="9684468" y="5093592"/>
                    <a:pt x="9770828" y="4521245"/>
                  </a:cubicBezTo>
                  <a:cubicBezTo>
                    <a:pt x="9857188" y="3948898"/>
                    <a:pt x="9574401" y="3368085"/>
                    <a:pt x="9547308" y="2855005"/>
                  </a:cubicBezTo>
                  <a:cubicBezTo>
                    <a:pt x="9520215" y="2341925"/>
                    <a:pt x="9603188" y="1871178"/>
                    <a:pt x="9608268" y="1442765"/>
                  </a:cubicBezTo>
                  <a:cubicBezTo>
                    <a:pt x="9613348" y="1014352"/>
                    <a:pt x="9804695" y="524978"/>
                    <a:pt x="9577788" y="284525"/>
                  </a:cubicBezTo>
                  <a:close/>
                </a:path>
              </a:pathLst>
            </a:cu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a:extLst>
                <a:ext uri="{FF2B5EF4-FFF2-40B4-BE49-F238E27FC236}">
                  <a16:creationId xmlns:a16="http://schemas.microsoft.com/office/drawing/2014/main" id="{43E7E421-6F4E-8C58-ACEC-64E786B0D704}"/>
                </a:ext>
              </a:extLst>
            </p:cNvPr>
            <p:cNvSpPr/>
            <p:nvPr/>
          </p:nvSpPr>
          <p:spPr>
            <a:xfrm rot="16200000">
              <a:off x="4253442" y="4353115"/>
              <a:ext cx="3320125" cy="302386"/>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a:extLst>
                <a:ext uri="{FF2B5EF4-FFF2-40B4-BE49-F238E27FC236}">
                  <a16:creationId xmlns:a16="http://schemas.microsoft.com/office/drawing/2014/main" id="{36787A56-424B-CF09-C03C-A8016EA06464}"/>
                </a:ext>
              </a:extLst>
            </p:cNvPr>
            <p:cNvSpPr/>
            <p:nvPr/>
          </p:nvSpPr>
          <p:spPr>
            <a:xfrm>
              <a:off x="4256933" y="4355743"/>
              <a:ext cx="1520031" cy="302386"/>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a:extLst>
                <a:ext uri="{FF2B5EF4-FFF2-40B4-BE49-F238E27FC236}">
                  <a16:creationId xmlns:a16="http://schemas.microsoft.com/office/drawing/2014/main" id="{678E2C78-B24A-5398-B19B-3595269BE838}"/>
                </a:ext>
              </a:extLst>
            </p:cNvPr>
            <p:cNvSpPr/>
            <p:nvPr/>
          </p:nvSpPr>
          <p:spPr>
            <a:xfrm>
              <a:off x="4256933" y="2542886"/>
              <a:ext cx="7082651" cy="307906"/>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Freeform: Shape 81">
              <a:extLst>
                <a:ext uri="{FF2B5EF4-FFF2-40B4-BE49-F238E27FC236}">
                  <a16:creationId xmlns:a16="http://schemas.microsoft.com/office/drawing/2014/main" id="{00CDCA2D-D724-FABD-F1C7-19011DA0A349}"/>
                </a:ext>
              </a:extLst>
            </p:cNvPr>
            <p:cNvSpPr/>
            <p:nvPr/>
          </p:nvSpPr>
          <p:spPr>
            <a:xfrm>
              <a:off x="10528858" y="1767650"/>
              <a:ext cx="212915" cy="4554342"/>
            </a:xfrm>
            <a:custGeom>
              <a:avLst/>
              <a:gdLst>
                <a:gd name="connsiteX0" fmla="*/ 0 w 403168"/>
                <a:gd name="connsiteY0" fmla="*/ 0 h 5260258"/>
                <a:gd name="connsiteX1" fmla="*/ 245807 w 403168"/>
                <a:gd name="connsiteY1" fmla="*/ 442452 h 5260258"/>
                <a:gd name="connsiteX2" fmla="*/ 147484 w 403168"/>
                <a:gd name="connsiteY2" fmla="*/ 1750142 h 5260258"/>
                <a:gd name="connsiteX3" fmla="*/ 373626 w 403168"/>
                <a:gd name="connsiteY3" fmla="*/ 2664542 h 5260258"/>
                <a:gd name="connsiteX4" fmla="*/ 226142 w 403168"/>
                <a:gd name="connsiteY4" fmla="*/ 3657600 h 5260258"/>
                <a:gd name="connsiteX5" fmla="*/ 403123 w 403168"/>
                <a:gd name="connsiteY5" fmla="*/ 4463845 h 5260258"/>
                <a:gd name="connsiteX6" fmla="*/ 206478 w 403168"/>
                <a:gd name="connsiteY6" fmla="*/ 5260258 h 5260258"/>
                <a:gd name="connsiteX0" fmla="*/ 7473 w 258241"/>
                <a:gd name="connsiteY0" fmla="*/ 0 h 5309026"/>
                <a:gd name="connsiteX1" fmla="*/ 100880 w 258241"/>
                <a:gd name="connsiteY1" fmla="*/ 491220 h 5309026"/>
                <a:gd name="connsiteX2" fmla="*/ 2557 w 258241"/>
                <a:gd name="connsiteY2" fmla="*/ 1798910 h 5309026"/>
                <a:gd name="connsiteX3" fmla="*/ 228699 w 258241"/>
                <a:gd name="connsiteY3" fmla="*/ 2713310 h 5309026"/>
                <a:gd name="connsiteX4" fmla="*/ 81215 w 258241"/>
                <a:gd name="connsiteY4" fmla="*/ 3706368 h 5309026"/>
                <a:gd name="connsiteX5" fmla="*/ 258196 w 258241"/>
                <a:gd name="connsiteY5" fmla="*/ 4512613 h 5309026"/>
                <a:gd name="connsiteX6" fmla="*/ 61551 w 258241"/>
                <a:gd name="connsiteY6" fmla="*/ 5309026 h 5309026"/>
                <a:gd name="connsiteX0" fmla="*/ 7473 w 258241"/>
                <a:gd name="connsiteY0" fmla="*/ 0 h 5309026"/>
                <a:gd name="connsiteX1" fmla="*/ 100880 w 258241"/>
                <a:gd name="connsiteY1" fmla="*/ 491220 h 5309026"/>
                <a:gd name="connsiteX2" fmla="*/ 2557 w 258241"/>
                <a:gd name="connsiteY2" fmla="*/ 1798910 h 5309026"/>
                <a:gd name="connsiteX3" fmla="*/ 228699 w 258241"/>
                <a:gd name="connsiteY3" fmla="*/ 2713310 h 5309026"/>
                <a:gd name="connsiteX4" fmla="*/ 81215 w 258241"/>
                <a:gd name="connsiteY4" fmla="*/ 3706368 h 5309026"/>
                <a:gd name="connsiteX5" fmla="*/ 258196 w 258241"/>
                <a:gd name="connsiteY5" fmla="*/ 4512613 h 5309026"/>
                <a:gd name="connsiteX6" fmla="*/ 61551 w 258241"/>
                <a:gd name="connsiteY6" fmla="*/ 5309026 h 5309026"/>
                <a:gd name="connsiteX0" fmla="*/ 7473 w 258241"/>
                <a:gd name="connsiteY0" fmla="*/ 0 h 5338523"/>
                <a:gd name="connsiteX1" fmla="*/ 100880 w 258241"/>
                <a:gd name="connsiteY1" fmla="*/ 491220 h 5338523"/>
                <a:gd name="connsiteX2" fmla="*/ 2557 w 258241"/>
                <a:gd name="connsiteY2" fmla="*/ 1798910 h 5338523"/>
                <a:gd name="connsiteX3" fmla="*/ 228699 w 258241"/>
                <a:gd name="connsiteY3" fmla="*/ 2713310 h 5338523"/>
                <a:gd name="connsiteX4" fmla="*/ 81215 w 258241"/>
                <a:gd name="connsiteY4" fmla="*/ 3706368 h 5338523"/>
                <a:gd name="connsiteX5" fmla="*/ 258196 w 258241"/>
                <a:gd name="connsiteY5" fmla="*/ 4512613 h 5338523"/>
                <a:gd name="connsiteX6" fmla="*/ 140209 w 258241"/>
                <a:gd name="connsiteY6" fmla="*/ 5338523 h 5338523"/>
                <a:gd name="connsiteX0" fmla="*/ 7473 w 264076"/>
                <a:gd name="connsiteY0" fmla="*/ 0 h 5397517"/>
                <a:gd name="connsiteX1" fmla="*/ 100880 w 264076"/>
                <a:gd name="connsiteY1" fmla="*/ 491220 h 5397517"/>
                <a:gd name="connsiteX2" fmla="*/ 2557 w 264076"/>
                <a:gd name="connsiteY2" fmla="*/ 1798910 h 5397517"/>
                <a:gd name="connsiteX3" fmla="*/ 228699 w 264076"/>
                <a:gd name="connsiteY3" fmla="*/ 2713310 h 5397517"/>
                <a:gd name="connsiteX4" fmla="*/ 81215 w 264076"/>
                <a:gd name="connsiteY4" fmla="*/ 3706368 h 5397517"/>
                <a:gd name="connsiteX5" fmla="*/ 258196 w 264076"/>
                <a:gd name="connsiteY5" fmla="*/ 4512613 h 5397517"/>
                <a:gd name="connsiteX6" fmla="*/ 199202 w 264076"/>
                <a:gd name="connsiteY6" fmla="*/ 5397517 h 5397517"/>
                <a:gd name="connsiteX0" fmla="*/ 7473 w 258241"/>
                <a:gd name="connsiteY0" fmla="*/ 0 h 5397517"/>
                <a:gd name="connsiteX1" fmla="*/ 100880 w 258241"/>
                <a:gd name="connsiteY1" fmla="*/ 491220 h 5397517"/>
                <a:gd name="connsiteX2" fmla="*/ 2557 w 258241"/>
                <a:gd name="connsiteY2" fmla="*/ 1798910 h 5397517"/>
                <a:gd name="connsiteX3" fmla="*/ 228699 w 258241"/>
                <a:gd name="connsiteY3" fmla="*/ 2713310 h 5397517"/>
                <a:gd name="connsiteX4" fmla="*/ 81215 w 258241"/>
                <a:gd name="connsiteY4" fmla="*/ 3706368 h 5397517"/>
                <a:gd name="connsiteX5" fmla="*/ 258196 w 258241"/>
                <a:gd name="connsiteY5" fmla="*/ 4512613 h 5397517"/>
                <a:gd name="connsiteX6" fmla="*/ 199202 w 258241"/>
                <a:gd name="connsiteY6" fmla="*/ 5397517 h 5397517"/>
                <a:gd name="connsiteX0" fmla="*/ 7473 w 258241"/>
                <a:gd name="connsiteY0" fmla="*/ 0 h 5405137"/>
                <a:gd name="connsiteX1" fmla="*/ 100880 w 258241"/>
                <a:gd name="connsiteY1" fmla="*/ 491220 h 5405137"/>
                <a:gd name="connsiteX2" fmla="*/ 2557 w 258241"/>
                <a:gd name="connsiteY2" fmla="*/ 1798910 h 5405137"/>
                <a:gd name="connsiteX3" fmla="*/ 228699 w 258241"/>
                <a:gd name="connsiteY3" fmla="*/ 2713310 h 5405137"/>
                <a:gd name="connsiteX4" fmla="*/ 81215 w 258241"/>
                <a:gd name="connsiteY4" fmla="*/ 3706368 h 5405137"/>
                <a:gd name="connsiteX5" fmla="*/ 258196 w 258241"/>
                <a:gd name="connsiteY5" fmla="*/ 4512613 h 5405137"/>
                <a:gd name="connsiteX6" fmla="*/ 153482 w 258241"/>
                <a:gd name="connsiteY6" fmla="*/ 5405137 h 5405137"/>
                <a:gd name="connsiteX0" fmla="*/ 53342 w 258390"/>
                <a:gd name="connsiteY0" fmla="*/ 0 h 5527057"/>
                <a:gd name="connsiteX1" fmla="*/ 101029 w 258390"/>
                <a:gd name="connsiteY1" fmla="*/ 613140 h 5527057"/>
                <a:gd name="connsiteX2" fmla="*/ 2706 w 258390"/>
                <a:gd name="connsiteY2" fmla="*/ 1920830 h 5527057"/>
                <a:gd name="connsiteX3" fmla="*/ 228848 w 258390"/>
                <a:gd name="connsiteY3" fmla="*/ 2835230 h 5527057"/>
                <a:gd name="connsiteX4" fmla="*/ 81364 w 258390"/>
                <a:gd name="connsiteY4" fmla="*/ 3828288 h 5527057"/>
                <a:gd name="connsiteX5" fmla="*/ 258345 w 258390"/>
                <a:gd name="connsiteY5" fmla="*/ 4634533 h 5527057"/>
                <a:gd name="connsiteX6" fmla="*/ 153631 w 258390"/>
                <a:gd name="connsiteY6" fmla="*/ 5527057 h 5527057"/>
                <a:gd name="connsiteX0" fmla="*/ 53342 w 258390"/>
                <a:gd name="connsiteY0" fmla="*/ 0 h 5527057"/>
                <a:gd name="connsiteX1" fmla="*/ 101029 w 258390"/>
                <a:gd name="connsiteY1" fmla="*/ 613140 h 5527057"/>
                <a:gd name="connsiteX2" fmla="*/ 2706 w 258390"/>
                <a:gd name="connsiteY2" fmla="*/ 1920830 h 5527057"/>
                <a:gd name="connsiteX3" fmla="*/ 228848 w 258390"/>
                <a:gd name="connsiteY3" fmla="*/ 2835230 h 5527057"/>
                <a:gd name="connsiteX4" fmla="*/ 81364 w 258390"/>
                <a:gd name="connsiteY4" fmla="*/ 3828288 h 5527057"/>
                <a:gd name="connsiteX5" fmla="*/ 258345 w 258390"/>
                <a:gd name="connsiteY5" fmla="*/ 4634533 h 5527057"/>
                <a:gd name="connsiteX6" fmla="*/ 153631 w 258390"/>
                <a:gd name="connsiteY6" fmla="*/ 5527057 h 552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8390" h="5527057">
                  <a:moveTo>
                    <a:pt x="53342" y="0"/>
                  </a:moveTo>
                  <a:cubicBezTo>
                    <a:pt x="60323" y="156153"/>
                    <a:pt x="109468" y="293002"/>
                    <a:pt x="101029" y="613140"/>
                  </a:cubicBezTo>
                  <a:cubicBezTo>
                    <a:pt x="92590" y="933278"/>
                    <a:pt x="-18597" y="1550482"/>
                    <a:pt x="2706" y="1920830"/>
                  </a:cubicBezTo>
                  <a:cubicBezTo>
                    <a:pt x="24009" y="2291178"/>
                    <a:pt x="215738" y="2517320"/>
                    <a:pt x="228848" y="2835230"/>
                  </a:cubicBezTo>
                  <a:cubicBezTo>
                    <a:pt x="241958" y="3153140"/>
                    <a:pt x="76448" y="3528404"/>
                    <a:pt x="81364" y="3828288"/>
                  </a:cubicBezTo>
                  <a:cubicBezTo>
                    <a:pt x="86280" y="4128172"/>
                    <a:pt x="261622" y="4367423"/>
                    <a:pt x="258345" y="4634533"/>
                  </a:cubicBezTo>
                  <a:cubicBezTo>
                    <a:pt x="255068" y="4901643"/>
                    <a:pt x="158875" y="5209065"/>
                    <a:pt x="153631" y="5527057"/>
                  </a:cubicBezTo>
                </a:path>
              </a:pathLst>
            </a:custGeom>
            <a:ln w="381000"/>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dirty="0"/>
            </a:p>
          </p:txBody>
        </p:sp>
        <p:cxnSp>
          <p:nvCxnSpPr>
            <p:cNvPr id="83" name="Straight Connector 82">
              <a:extLst>
                <a:ext uri="{FF2B5EF4-FFF2-40B4-BE49-F238E27FC236}">
                  <a16:creationId xmlns:a16="http://schemas.microsoft.com/office/drawing/2014/main" id="{B9345AC8-C13B-60B6-2547-583617DE606F}"/>
                </a:ext>
              </a:extLst>
            </p:cNvPr>
            <p:cNvCxnSpPr>
              <a:cxnSpLocks/>
            </p:cNvCxnSpPr>
            <p:nvPr/>
          </p:nvCxnSpPr>
          <p:spPr>
            <a:xfrm>
              <a:off x="4256937" y="4356034"/>
              <a:ext cx="1506947" cy="0"/>
            </a:xfrm>
            <a:prstGeom prst="line">
              <a:avLst/>
            </a:prstGeom>
            <a:ln w="38100">
              <a:solidFill>
                <a:schemeClr val="bg1">
                  <a:lumMod val="50000"/>
                </a:schemeClr>
              </a:solidFill>
            </a:ln>
          </p:spPr>
          <p:style>
            <a:lnRef idx="3">
              <a:schemeClr val="dk1"/>
            </a:lnRef>
            <a:fillRef idx="0">
              <a:schemeClr val="dk1"/>
            </a:fillRef>
            <a:effectRef idx="2">
              <a:schemeClr val="dk1"/>
            </a:effectRef>
            <a:fontRef idx="minor">
              <a:schemeClr val="tx1"/>
            </a:fontRef>
          </p:style>
        </p:cxnSp>
        <p:cxnSp>
          <p:nvCxnSpPr>
            <p:cNvPr id="84" name="Straight Connector 83">
              <a:extLst>
                <a:ext uri="{FF2B5EF4-FFF2-40B4-BE49-F238E27FC236}">
                  <a16:creationId xmlns:a16="http://schemas.microsoft.com/office/drawing/2014/main" id="{79C7C131-6FD8-3D1F-D227-64C2192F31A1}"/>
                </a:ext>
              </a:extLst>
            </p:cNvPr>
            <p:cNvCxnSpPr>
              <a:cxnSpLocks/>
            </p:cNvCxnSpPr>
            <p:nvPr/>
          </p:nvCxnSpPr>
          <p:spPr>
            <a:xfrm>
              <a:off x="4256937" y="4657424"/>
              <a:ext cx="1506947" cy="0"/>
            </a:xfrm>
            <a:prstGeom prst="line">
              <a:avLst/>
            </a:prstGeom>
            <a:ln w="38100">
              <a:solidFill>
                <a:schemeClr val="bg1">
                  <a:lumMod val="50000"/>
                </a:schemeClr>
              </a:solidFill>
            </a:ln>
          </p:spPr>
          <p:style>
            <a:lnRef idx="3">
              <a:schemeClr val="dk1"/>
            </a:lnRef>
            <a:fillRef idx="0">
              <a:schemeClr val="dk1"/>
            </a:fillRef>
            <a:effectRef idx="2">
              <a:schemeClr val="dk1"/>
            </a:effectRef>
            <a:fontRef idx="minor">
              <a:schemeClr val="tx1"/>
            </a:fontRef>
          </p:style>
        </p:cxnSp>
        <p:cxnSp>
          <p:nvCxnSpPr>
            <p:cNvPr id="85" name="Straight Connector 84">
              <a:extLst>
                <a:ext uri="{FF2B5EF4-FFF2-40B4-BE49-F238E27FC236}">
                  <a16:creationId xmlns:a16="http://schemas.microsoft.com/office/drawing/2014/main" id="{904550BB-636B-47BE-5F34-AC08D70D69ED}"/>
                </a:ext>
              </a:extLst>
            </p:cNvPr>
            <p:cNvCxnSpPr>
              <a:cxnSpLocks/>
            </p:cNvCxnSpPr>
            <p:nvPr/>
          </p:nvCxnSpPr>
          <p:spPr>
            <a:xfrm rot="16200000">
              <a:off x="5010410" y="5410897"/>
              <a:ext cx="1506946" cy="0"/>
            </a:xfrm>
            <a:prstGeom prst="line">
              <a:avLst/>
            </a:prstGeom>
            <a:ln w="38100">
              <a:solidFill>
                <a:schemeClr val="bg1">
                  <a:lumMod val="50000"/>
                </a:schemeClr>
              </a:solidFill>
            </a:ln>
          </p:spPr>
          <p:style>
            <a:lnRef idx="3">
              <a:schemeClr val="dk1"/>
            </a:lnRef>
            <a:fillRef idx="0">
              <a:schemeClr val="dk1"/>
            </a:fillRef>
            <a:effectRef idx="2">
              <a:schemeClr val="dk1"/>
            </a:effectRef>
            <a:fontRef idx="minor">
              <a:schemeClr val="tx1"/>
            </a:fontRef>
          </p:style>
        </p:cxnSp>
        <p:cxnSp>
          <p:nvCxnSpPr>
            <p:cNvPr id="86" name="Straight Connector 85">
              <a:extLst>
                <a:ext uri="{FF2B5EF4-FFF2-40B4-BE49-F238E27FC236}">
                  <a16:creationId xmlns:a16="http://schemas.microsoft.com/office/drawing/2014/main" id="{CE5B5736-989E-93AA-3737-E63553BA344E}"/>
                </a:ext>
              </a:extLst>
            </p:cNvPr>
            <p:cNvCxnSpPr>
              <a:cxnSpLocks/>
            </p:cNvCxnSpPr>
            <p:nvPr/>
          </p:nvCxnSpPr>
          <p:spPr>
            <a:xfrm rot="16200000">
              <a:off x="5161105" y="5410897"/>
              <a:ext cx="1506946" cy="0"/>
            </a:xfrm>
            <a:prstGeom prst="line">
              <a:avLst/>
            </a:prstGeom>
            <a:ln w="19050" cap="flat" cmpd="sng" algn="ctr">
              <a:solidFill>
                <a:srgbClr val="FFFF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87" name="Straight Connector 86">
              <a:extLst>
                <a:ext uri="{FF2B5EF4-FFF2-40B4-BE49-F238E27FC236}">
                  <a16:creationId xmlns:a16="http://schemas.microsoft.com/office/drawing/2014/main" id="{BC5750F8-FD6E-A3DF-FD73-1D19C29BC711}"/>
                </a:ext>
              </a:extLst>
            </p:cNvPr>
            <p:cNvCxnSpPr>
              <a:cxnSpLocks/>
            </p:cNvCxnSpPr>
            <p:nvPr/>
          </p:nvCxnSpPr>
          <p:spPr>
            <a:xfrm rot="16200000">
              <a:off x="5010409" y="3602561"/>
              <a:ext cx="1506946" cy="0"/>
            </a:xfrm>
            <a:prstGeom prst="line">
              <a:avLst/>
            </a:prstGeom>
            <a:ln w="38100">
              <a:solidFill>
                <a:schemeClr val="bg1">
                  <a:lumMod val="50000"/>
                </a:schemeClr>
              </a:solidFill>
            </a:ln>
          </p:spPr>
          <p:style>
            <a:lnRef idx="3">
              <a:schemeClr val="dk1"/>
            </a:lnRef>
            <a:fillRef idx="0">
              <a:schemeClr val="dk1"/>
            </a:fillRef>
            <a:effectRef idx="2">
              <a:schemeClr val="dk1"/>
            </a:effectRef>
            <a:fontRef idx="minor">
              <a:schemeClr val="tx1"/>
            </a:fontRef>
          </p:style>
        </p:cxnSp>
        <p:cxnSp>
          <p:nvCxnSpPr>
            <p:cNvPr id="88" name="Straight Connector 87">
              <a:extLst>
                <a:ext uri="{FF2B5EF4-FFF2-40B4-BE49-F238E27FC236}">
                  <a16:creationId xmlns:a16="http://schemas.microsoft.com/office/drawing/2014/main" id="{E1725B99-EC8A-9144-6F1F-156BB532F186}"/>
                </a:ext>
              </a:extLst>
            </p:cNvPr>
            <p:cNvCxnSpPr>
              <a:cxnSpLocks/>
            </p:cNvCxnSpPr>
            <p:nvPr/>
          </p:nvCxnSpPr>
          <p:spPr>
            <a:xfrm flipV="1">
              <a:off x="6065272" y="2849088"/>
              <a:ext cx="0" cy="3315283"/>
            </a:xfrm>
            <a:prstGeom prst="line">
              <a:avLst/>
            </a:prstGeom>
            <a:ln w="38100">
              <a:solidFill>
                <a:schemeClr val="bg1">
                  <a:lumMod val="50000"/>
                </a:schemeClr>
              </a:solidFill>
            </a:ln>
          </p:spPr>
          <p:style>
            <a:lnRef idx="3">
              <a:schemeClr val="dk1"/>
            </a:lnRef>
            <a:fillRef idx="0">
              <a:schemeClr val="dk1"/>
            </a:fillRef>
            <a:effectRef idx="2">
              <a:schemeClr val="dk1"/>
            </a:effectRef>
            <a:fontRef idx="minor">
              <a:schemeClr val="tx1"/>
            </a:fontRef>
          </p:style>
        </p:cxnSp>
        <p:pic>
          <p:nvPicPr>
            <p:cNvPr id="89" name="Picture 88" descr="A traffic light with red yellow and green lights&#10;&#10;AI-generated content may be incorrect.">
              <a:extLst>
                <a:ext uri="{FF2B5EF4-FFF2-40B4-BE49-F238E27FC236}">
                  <a16:creationId xmlns:a16="http://schemas.microsoft.com/office/drawing/2014/main" id="{B123EF8C-0BAD-3CDE-775F-05DC1D3C2D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11100" y="4403252"/>
              <a:ext cx="206954" cy="206954"/>
            </a:xfrm>
            <a:prstGeom prst="rect">
              <a:avLst/>
            </a:prstGeom>
          </p:spPr>
        </p:pic>
        <p:sp>
          <p:nvSpPr>
            <p:cNvPr id="90" name="Rectangle 89">
              <a:extLst>
                <a:ext uri="{FF2B5EF4-FFF2-40B4-BE49-F238E27FC236}">
                  <a16:creationId xmlns:a16="http://schemas.microsoft.com/office/drawing/2014/main" id="{1D5035AC-F076-558E-80E2-F2555AC32703}"/>
                </a:ext>
              </a:extLst>
            </p:cNvPr>
            <p:cNvSpPr/>
            <p:nvPr/>
          </p:nvSpPr>
          <p:spPr>
            <a:xfrm>
              <a:off x="5658837" y="4610206"/>
              <a:ext cx="76917" cy="47217"/>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a:extLst>
                <a:ext uri="{FF2B5EF4-FFF2-40B4-BE49-F238E27FC236}">
                  <a16:creationId xmlns:a16="http://schemas.microsoft.com/office/drawing/2014/main" id="{FCAFB9C2-6F81-ADF9-19CD-5E377C072388}"/>
                </a:ext>
              </a:extLst>
            </p:cNvPr>
            <p:cNvSpPr/>
            <p:nvPr/>
          </p:nvSpPr>
          <p:spPr>
            <a:xfrm>
              <a:off x="5658053" y="4360556"/>
              <a:ext cx="76917" cy="47217"/>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2" name="Straight Connector 91">
              <a:extLst>
                <a:ext uri="{FF2B5EF4-FFF2-40B4-BE49-F238E27FC236}">
                  <a16:creationId xmlns:a16="http://schemas.microsoft.com/office/drawing/2014/main" id="{983E4DDB-CF4D-C1AD-E76F-8EB784B9AF55}"/>
                </a:ext>
              </a:extLst>
            </p:cNvPr>
            <p:cNvCxnSpPr>
              <a:cxnSpLocks/>
              <a:stCxn id="91" idx="2"/>
              <a:endCxn id="90" idx="0"/>
            </p:cNvCxnSpPr>
            <p:nvPr/>
          </p:nvCxnSpPr>
          <p:spPr>
            <a:xfrm>
              <a:off x="5696511" y="4407773"/>
              <a:ext cx="785" cy="202433"/>
            </a:xfrm>
            <a:prstGeom prst="line">
              <a:avLst/>
            </a:prstGeom>
            <a:ln w="38100"/>
          </p:spPr>
          <p:style>
            <a:lnRef idx="3">
              <a:schemeClr val="dk1"/>
            </a:lnRef>
            <a:fillRef idx="0">
              <a:schemeClr val="dk1"/>
            </a:fillRef>
            <a:effectRef idx="2">
              <a:schemeClr val="dk1"/>
            </a:effectRef>
            <a:fontRef idx="minor">
              <a:schemeClr val="tx1"/>
            </a:fontRef>
          </p:style>
        </p:cxnSp>
        <p:sp>
          <p:nvSpPr>
            <p:cNvPr id="93" name="Rectangle 92">
              <a:extLst>
                <a:ext uri="{FF2B5EF4-FFF2-40B4-BE49-F238E27FC236}">
                  <a16:creationId xmlns:a16="http://schemas.microsoft.com/office/drawing/2014/main" id="{6E86ED4D-5690-44B0-CD1D-4A19D562F18B}"/>
                </a:ext>
              </a:extLst>
            </p:cNvPr>
            <p:cNvSpPr/>
            <p:nvPr/>
          </p:nvSpPr>
          <p:spPr>
            <a:xfrm rot="16200000">
              <a:off x="6003205" y="4610206"/>
              <a:ext cx="76917" cy="47217"/>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4" name="Straight Connector 93">
              <a:extLst>
                <a:ext uri="{FF2B5EF4-FFF2-40B4-BE49-F238E27FC236}">
                  <a16:creationId xmlns:a16="http://schemas.microsoft.com/office/drawing/2014/main" id="{CBD6362C-2DDD-5C53-0121-8D850F5365E9}"/>
                </a:ext>
              </a:extLst>
            </p:cNvPr>
            <p:cNvCxnSpPr>
              <a:cxnSpLocks/>
              <a:stCxn id="93" idx="0"/>
            </p:cNvCxnSpPr>
            <p:nvPr/>
          </p:nvCxnSpPr>
          <p:spPr>
            <a:xfrm flipH="1">
              <a:off x="5738756" y="4633816"/>
              <a:ext cx="279298" cy="0"/>
            </a:xfrm>
            <a:prstGeom prst="line">
              <a:avLst/>
            </a:prstGeom>
            <a:ln w="38100"/>
          </p:spPr>
          <p:style>
            <a:lnRef idx="3">
              <a:schemeClr val="dk1"/>
            </a:lnRef>
            <a:fillRef idx="0">
              <a:schemeClr val="dk1"/>
            </a:fillRef>
            <a:effectRef idx="2">
              <a:schemeClr val="dk1"/>
            </a:effectRef>
            <a:fontRef idx="minor">
              <a:schemeClr val="tx1"/>
            </a:fontRef>
          </p:style>
        </p:cxnSp>
        <p:cxnSp>
          <p:nvCxnSpPr>
            <p:cNvPr id="95" name="Straight Connector 94">
              <a:extLst>
                <a:ext uri="{FF2B5EF4-FFF2-40B4-BE49-F238E27FC236}">
                  <a16:creationId xmlns:a16="http://schemas.microsoft.com/office/drawing/2014/main" id="{2F37CD2B-45D7-943B-3038-94FB340CA559}"/>
                </a:ext>
              </a:extLst>
            </p:cNvPr>
            <p:cNvCxnSpPr>
              <a:cxnSpLocks/>
            </p:cNvCxnSpPr>
            <p:nvPr/>
          </p:nvCxnSpPr>
          <p:spPr>
            <a:xfrm>
              <a:off x="6202886" y="4633815"/>
              <a:ext cx="1506947" cy="0"/>
            </a:xfrm>
            <a:prstGeom prst="line">
              <a:avLst/>
            </a:prstGeom>
            <a:ln w="190500">
              <a:solidFill>
                <a:srgbClr val="00B050"/>
              </a:solidFill>
            </a:ln>
          </p:spPr>
          <p:style>
            <a:lnRef idx="3">
              <a:schemeClr val="dk1"/>
            </a:lnRef>
            <a:fillRef idx="0">
              <a:schemeClr val="dk1"/>
            </a:fillRef>
            <a:effectRef idx="2">
              <a:schemeClr val="dk1"/>
            </a:effectRef>
            <a:fontRef idx="minor">
              <a:schemeClr val="tx1"/>
            </a:fontRef>
          </p:style>
        </p:cxnSp>
        <p:cxnSp>
          <p:nvCxnSpPr>
            <p:cNvPr id="96" name="Straight Connector 95">
              <a:extLst>
                <a:ext uri="{FF2B5EF4-FFF2-40B4-BE49-F238E27FC236}">
                  <a16:creationId xmlns:a16="http://schemas.microsoft.com/office/drawing/2014/main" id="{A42E3726-C34D-864E-CD84-92A88612E22C}"/>
                </a:ext>
              </a:extLst>
            </p:cNvPr>
            <p:cNvCxnSpPr>
              <a:cxnSpLocks/>
            </p:cNvCxnSpPr>
            <p:nvPr/>
          </p:nvCxnSpPr>
          <p:spPr>
            <a:xfrm flipH="1">
              <a:off x="6065272" y="4633815"/>
              <a:ext cx="178731" cy="0"/>
            </a:xfrm>
            <a:prstGeom prst="line">
              <a:avLst/>
            </a:prstGeom>
            <a:ln w="38100"/>
          </p:spPr>
          <p:style>
            <a:lnRef idx="3">
              <a:schemeClr val="dk1"/>
            </a:lnRef>
            <a:fillRef idx="0">
              <a:schemeClr val="dk1"/>
            </a:fillRef>
            <a:effectRef idx="2">
              <a:schemeClr val="dk1"/>
            </a:effectRef>
            <a:fontRef idx="minor">
              <a:schemeClr val="tx1"/>
            </a:fontRef>
          </p:style>
        </p:cxnSp>
        <p:cxnSp>
          <p:nvCxnSpPr>
            <p:cNvPr id="97" name="Straight Connector 96">
              <a:extLst>
                <a:ext uri="{FF2B5EF4-FFF2-40B4-BE49-F238E27FC236}">
                  <a16:creationId xmlns:a16="http://schemas.microsoft.com/office/drawing/2014/main" id="{DB157D5A-B30F-D5A6-EF5F-1E0A3DE8BBE0}"/>
                </a:ext>
              </a:extLst>
            </p:cNvPr>
            <p:cNvCxnSpPr>
              <a:cxnSpLocks/>
            </p:cNvCxnSpPr>
            <p:nvPr/>
          </p:nvCxnSpPr>
          <p:spPr>
            <a:xfrm flipH="1" flipV="1">
              <a:off x="6950173" y="3009505"/>
              <a:ext cx="4794" cy="1595889"/>
            </a:xfrm>
            <a:prstGeom prst="line">
              <a:avLst/>
            </a:prstGeom>
            <a:ln w="127000">
              <a:solidFill>
                <a:srgbClr val="00B050"/>
              </a:solidFill>
            </a:ln>
          </p:spPr>
          <p:style>
            <a:lnRef idx="3">
              <a:schemeClr val="dk1"/>
            </a:lnRef>
            <a:fillRef idx="0">
              <a:schemeClr val="dk1"/>
            </a:fillRef>
            <a:effectRef idx="2">
              <a:schemeClr val="dk1"/>
            </a:effectRef>
            <a:fontRef idx="minor">
              <a:schemeClr val="tx1"/>
            </a:fontRef>
          </p:style>
        </p:cxnSp>
        <p:cxnSp>
          <p:nvCxnSpPr>
            <p:cNvPr id="98" name="Straight Connector 97">
              <a:extLst>
                <a:ext uri="{FF2B5EF4-FFF2-40B4-BE49-F238E27FC236}">
                  <a16:creationId xmlns:a16="http://schemas.microsoft.com/office/drawing/2014/main" id="{B094ED8F-BE50-D08B-F711-AD3BF6F94FB4}"/>
                </a:ext>
              </a:extLst>
            </p:cNvPr>
            <p:cNvCxnSpPr>
              <a:cxnSpLocks/>
            </p:cNvCxnSpPr>
            <p:nvPr/>
          </p:nvCxnSpPr>
          <p:spPr>
            <a:xfrm flipV="1">
              <a:off x="6255472" y="4672273"/>
              <a:ext cx="0" cy="1492097"/>
            </a:xfrm>
            <a:prstGeom prst="line">
              <a:avLst/>
            </a:prstGeom>
            <a:ln w="127000">
              <a:solidFill>
                <a:srgbClr val="00B050"/>
              </a:solidFill>
            </a:ln>
          </p:spPr>
          <p:style>
            <a:lnRef idx="3">
              <a:schemeClr val="dk1"/>
            </a:lnRef>
            <a:fillRef idx="0">
              <a:schemeClr val="dk1"/>
            </a:fillRef>
            <a:effectRef idx="2">
              <a:schemeClr val="dk1"/>
            </a:effectRef>
            <a:fontRef idx="minor">
              <a:schemeClr val="tx1"/>
            </a:fontRef>
          </p:style>
        </p:cxnSp>
        <p:sp>
          <p:nvSpPr>
            <p:cNvPr id="99" name="Oval 98">
              <a:extLst>
                <a:ext uri="{FF2B5EF4-FFF2-40B4-BE49-F238E27FC236}">
                  <a16:creationId xmlns:a16="http://schemas.microsoft.com/office/drawing/2014/main" id="{22C1562B-C5E3-615B-5F2C-2ED9B278AC93}"/>
                </a:ext>
              </a:extLst>
            </p:cNvPr>
            <p:cNvSpPr/>
            <p:nvPr/>
          </p:nvSpPr>
          <p:spPr>
            <a:xfrm>
              <a:off x="7589888" y="3485626"/>
              <a:ext cx="1770542" cy="1595886"/>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0" name="Straight Connector 99">
              <a:extLst>
                <a:ext uri="{FF2B5EF4-FFF2-40B4-BE49-F238E27FC236}">
                  <a16:creationId xmlns:a16="http://schemas.microsoft.com/office/drawing/2014/main" id="{177F0599-EDDF-F38A-128C-F8DF403CCB5D}"/>
                </a:ext>
              </a:extLst>
            </p:cNvPr>
            <p:cNvCxnSpPr>
              <a:cxnSpLocks/>
            </p:cNvCxnSpPr>
            <p:nvPr/>
          </p:nvCxnSpPr>
          <p:spPr>
            <a:xfrm flipV="1">
              <a:off x="4256934" y="2547698"/>
              <a:ext cx="7082650" cy="0"/>
            </a:xfrm>
            <a:prstGeom prst="line">
              <a:avLst/>
            </a:prstGeom>
            <a:ln w="38100">
              <a:solidFill>
                <a:schemeClr val="bg1">
                  <a:lumMod val="50000"/>
                </a:schemeClr>
              </a:solidFill>
            </a:ln>
          </p:spPr>
          <p:style>
            <a:lnRef idx="3">
              <a:schemeClr val="dk1"/>
            </a:lnRef>
            <a:fillRef idx="0">
              <a:schemeClr val="dk1"/>
            </a:fillRef>
            <a:effectRef idx="2">
              <a:schemeClr val="dk1"/>
            </a:effectRef>
            <a:fontRef idx="minor">
              <a:schemeClr val="tx1"/>
            </a:fontRef>
          </p:style>
        </p:cxnSp>
        <p:cxnSp>
          <p:nvCxnSpPr>
            <p:cNvPr id="101" name="Straight Connector 100">
              <a:extLst>
                <a:ext uri="{FF2B5EF4-FFF2-40B4-BE49-F238E27FC236}">
                  <a16:creationId xmlns:a16="http://schemas.microsoft.com/office/drawing/2014/main" id="{34885E8F-4F0F-4003-0FA5-B1BEAB0D412A}"/>
                </a:ext>
              </a:extLst>
            </p:cNvPr>
            <p:cNvCxnSpPr>
              <a:cxnSpLocks/>
            </p:cNvCxnSpPr>
            <p:nvPr/>
          </p:nvCxnSpPr>
          <p:spPr>
            <a:xfrm>
              <a:off x="6065272" y="2849087"/>
              <a:ext cx="5274314" cy="0"/>
            </a:xfrm>
            <a:prstGeom prst="line">
              <a:avLst/>
            </a:prstGeom>
            <a:ln w="38100">
              <a:solidFill>
                <a:schemeClr val="bg1">
                  <a:lumMod val="50000"/>
                </a:schemeClr>
              </a:solidFill>
            </a:ln>
          </p:spPr>
          <p:style>
            <a:lnRef idx="3">
              <a:schemeClr val="dk1"/>
            </a:lnRef>
            <a:fillRef idx="0">
              <a:schemeClr val="dk1"/>
            </a:fillRef>
            <a:effectRef idx="2">
              <a:schemeClr val="dk1"/>
            </a:effectRef>
            <a:fontRef idx="minor">
              <a:schemeClr val="tx1"/>
            </a:fontRef>
          </p:style>
        </p:cxnSp>
        <p:sp>
          <p:nvSpPr>
            <p:cNvPr id="102" name="Rectangle 101">
              <a:extLst>
                <a:ext uri="{FF2B5EF4-FFF2-40B4-BE49-F238E27FC236}">
                  <a16:creationId xmlns:a16="http://schemas.microsoft.com/office/drawing/2014/main" id="{0D08336B-84DC-6C0B-F732-01B9A137D7BD}"/>
                </a:ext>
              </a:extLst>
            </p:cNvPr>
            <p:cNvSpPr/>
            <p:nvPr/>
          </p:nvSpPr>
          <p:spPr>
            <a:xfrm>
              <a:off x="6912605" y="2798166"/>
              <a:ext cx="76917" cy="47217"/>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a:extLst>
                <a:ext uri="{FF2B5EF4-FFF2-40B4-BE49-F238E27FC236}">
                  <a16:creationId xmlns:a16="http://schemas.microsoft.com/office/drawing/2014/main" id="{990082F0-DEC6-3033-CB53-71E05788A421}"/>
                </a:ext>
              </a:extLst>
            </p:cNvPr>
            <p:cNvSpPr/>
            <p:nvPr/>
          </p:nvSpPr>
          <p:spPr>
            <a:xfrm>
              <a:off x="6911821" y="2548515"/>
              <a:ext cx="76917" cy="47217"/>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4" name="Straight Connector 103">
              <a:extLst>
                <a:ext uri="{FF2B5EF4-FFF2-40B4-BE49-F238E27FC236}">
                  <a16:creationId xmlns:a16="http://schemas.microsoft.com/office/drawing/2014/main" id="{8E47A8D0-1FED-4DD5-C46D-95E3FDA57BD0}"/>
                </a:ext>
              </a:extLst>
            </p:cNvPr>
            <p:cNvCxnSpPr>
              <a:cxnSpLocks/>
              <a:stCxn id="103" idx="2"/>
              <a:endCxn id="102" idx="0"/>
            </p:cNvCxnSpPr>
            <p:nvPr/>
          </p:nvCxnSpPr>
          <p:spPr>
            <a:xfrm>
              <a:off x="6950279" y="2595732"/>
              <a:ext cx="785" cy="202433"/>
            </a:xfrm>
            <a:prstGeom prst="line">
              <a:avLst/>
            </a:prstGeom>
            <a:ln w="38100"/>
          </p:spPr>
          <p:style>
            <a:lnRef idx="3">
              <a:schemeClr val="dk1"/>
            </a:lnRef>
            <a:fillRef idx="0">
              <a:schemeClr val="dk1"/>
            </a:fillRef>
            <a:effectRef idx="2">
              <a:schemeClr val="dk1"/>
            </a:effectRef>
            <a:fontRef idx="minor">
              <a:schemeClr val="tx1"/>
            </a:fontRef>
          </p:style>
        </p:cxnSp>
        <p:cxnSp>
          <p:nvCxnSpPr>
            <p:cNvPr id="105" name="Straight Connector 104">
              <a:extLst>
                <a:ext uri="{FF2B5EF4-FFF2-40B4-BE49-F238E27FC236}">
                  <a16:creationId xmlns:a16="http://schemas.microsoft.com/office/drawing/2014/main" id="{6C296D57-16B6-27A9-CE52-C0015880E844}"/>
                </a:ext>
              </a:extLst>
            </p:cNvPr>
            <p:cNvCxnSpPr>
              <a:cxnSpLocks/>
            </p:cNvCxnSpPr>
            <p:nvPr/>
          </p:nvCxnSpPr>
          <p:spPr>
            <a:xfrm>
              <a:off x="6950279" y="2844245"/>
              <a:ext cx="785" cy="202433"/>
            </a:xfrm>
            <a:prstGeom prst="line">
              <a:avLst/>
            </a:prstGeom>
            <a:ln w="38100"/>
          </p:spPr>
          <p:style>
            <a:lnRef idx="3">
              <a:schemeClr val="dk1"/>
            </a:lnRef>
            <a:fillRef idx="0">
              <a:schemeClr val="dk1"/>
            </a:fillRef>
            <a:effectRef idx="2">
              <a:schemeClr val="dk1"/>
            </a:effectRef>
            <a:fontRef idx="minor">
              <a:schemeClr val="tx1"/>
            </a:fontRef>
          </p:style>
        </p:cxnSp>
        <p:cxnSp>
          <p:nvCxnSpPr>
            <p:cNvPr id="106" name="Straight Connector 105">
              <a:extLst>
                <a:ext uri="{FF2B5EF4-FFF2-40B4-BE49-F238E27FC236}">
                  <a16:creationId xmlns:a16="http://schemas.microsoft.com/office/drawing/2014/main" id="{02B674E5-E0E4-EB0F-37B3-22885D8F197C}"/>
                </a:ext>
              </a:extLst>
            </p:cNvPr>
            <p:cNvCxnSpPr>
              <a:cxnSpLocks/>
            </p:cNvCxnSpPr>
            <p:nvPr/>
          </p:nvCxnSpPr>
          <p:spPr>
            <a:xfrm>
              <a:off x="4256935" y="2847384"/>
              <a:ext cx="1506947" cy="0"/>
            </a:xfrm>
            <a:prstGeom prst="line">
              <a:avLst/>
            </a:prstGeom>
            <a:ln w="38100">
              <a:solidFill>
                <a:schemeClr val="bg1">
                  <a:lumMod val="50000"/>
                </a:schemeClr>
              </a:solidFill>
            </a:ln>
          </p:spPr>
          <p:style>
            <a:lnRef idx="3">
              <a:schemeClr val="dk1"/>
            </a:lnRef>
            <a:fillRef idx="0">
              <a:schemeClr val="dk1"/>
            </a:fillRef>
            <a:effectRef idx="2">
              <a:schemeClr val="dk1"/>
            </a:effectRef>
            <a:fontRef idx="minor">
              <a:schemeClr val="tx1"/>
            </a:fontRef>
          </p:style>
        </p:cxnSp>
        <p:cxnSp>
          <p:nvCxnSpPr>
            <p:cNvPr id="107" name="Straight Connector 106">
              <a:extLst>
                <a:ext uri="{FF2B5EF4-FFF2-40B4-BE49-F238E27FC236}">
                  <a16:creationId xmlns:a16="http://schemas.microsoft.com/office/drawing/2014/main" id="{49DD698D-E4D9-646A-FE67-2E658EAE0138}"/>
                </a:ext>
              </a:extLst>
            </p:cNvPr>
            <p:cNvCxnSpPr>
              <a:cxnSpLocks/>
            </p:cNvCxnSpPr>
            <p:nvPr/>
          </p:nvCxnSpPr>
          <p:spPr>
            <a:xfrm>
              <a:off x="4256935" y="2696690"/>
              <a:ext cx="1506947" cy="0"/>
            </a:xfrm>
            <a:prstGeom prst="line">
              <a:avLst/>
            </a:prstGeom>
            <a:ln w="19050" cap="flat" cmpd="sng" algn="ctr">
              <a:solidFill>
                <a:srgbClr val="FFFF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108" name="Group 107">
              <a:extLst>
                <a:ext uri="{FF2B5EF4-FFF2-40B4-BE49-F238E27FC236}">
                  <a16:creationId xmlns:a16="http://schemas.microsoft.com/office/drawing/2014/main" id="{A0CD017F-8505-A62E-1E6A-4E73C4079CD1}"/>
                </a:ext>
              </a:extLst>
            </p:cNvPr>
            <p:cNvGrpSpPr/>
            <p:nvPr/>
          </p:nvGrpSpPr>
          <p:grpSpPr>
            <a:xfrm>
              <a:off x="10232559" y="2429236"/>
              <a:ext cx="707877" cy="534906"/>
              <a:chOff x="8405880" y="1658328"/>
              <a:chExt cx="859065" cy="649151"/>
            </a:xfrm>
          </p:grpSpPr>
          <p:sp>
            <p:nvSpPr>
              <p:cNvPr id="134" name="Rectangle 133">
                <a:extLst>
                  <a:ext uri="{FF2B5EF4-FFF2-40B4-BE49-F238E27FC236}">
                    <a16:creationId xmlns:a16="http://schemas.microsoft.com/office/drawing/2014/main" id="{73736E65-B315-E86C-44A5-FCB26A9D61D3}"/>
                  </a:ext>
                </a:extLst>
              </p:cNvPr>
              <p:cNvSpPr/>
              <p:nvPr/>
            </p:nvSpPr>
            <p:spPr>
              <a:xfrm>
                <a:off x="8407228" y="1736133"/>
                <a:ext cx="857716" cy="492760"/>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ectangle 134">
                <a:extLst>
                  <a:ext uri="{FF2B5EF4-FFF2-40B4-BE49-F238E27FC236}">
                    <a16:creationId xmlns:a16="http://schemas.microsoft.com/office/drawing/2014/main" id="{BE5E3A6C-BD9C-5F0E-6BEF-3C33C6FF2BAC}"/>
                  </a:ext>
                </a:extLst>
              </p:cNvPr>
              <p:cNvSpPr/>
              <p:nvPr/>
            </p:nvSpPr>
            <p:spPr>
              <a:xfrm>
                <a:off x="8405880" y="1658328"/>
                <a:ext cx="93966" cy="648370"/>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ectangle 135">
                <a:extLst>
                  <a:ext uri="{FF2B5EF4-FFF2-40B4-BE49-F238E27FC236}">
                    <a16:creationId xmlns:a16="http://schemas.microsoft.com/office/drawing/2014/main" id="{515FBF7B-4206-83ED-42E4-7F5502519068}"/>
                  </a:ext>
                </a:extLst>
              </p:cNvPr>
              <p:cNvSpPr/>
              <p:nvPr/>
            </p:nvSpPr>
            <p:spPr>
              <a:xfrm>
                <a:off x="9170979" y="1659109"/>
                <a:ext cx="93966" cy="648370"/>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9" name="Rectangle 108">
              <a:extLst>
                <a:ext uri="{FF2B5EF4-FFF2-40B4-BE49-F238E27FC236}">
                  <a16:creationId xmlns:a16="http://schemas.microsoft.com/office/drawing/2014/main" id="{322A65E5-A52B-7EE2-EFB9-25448B0BD567}"/>
                </a:ext>
              </a:extLst>
            </p:cNvPr>
            <p:cNvSpPr/>
            <p:nvPr/>
          </p:nvSpPr>
          <p:spPr>
            <a:xfrm>
              <a:off x="4673922" y="4605393"/>
              <a:ext cx="76917" cy="47217"/>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109">
              <a:extLst>
                <a:ext uri="{FF2B5EF4-FFF2-40B4-BE49-F238E27FC236}">
                  <a16:creationId xmlns:a16="http://schemas.microsoft.com/office/drawing/2014/main" id="{82E6C9A8-6171-5AF3-B47C-014B304072D4}"/>
                </a:ext>
              </a:extLst>
            </p:cNvPr>
            <p:cNvSpPr/>
            <p:nvPr/>
          </p:nvSpPr>
          <p:spPr>
            <a:xfrm>
              <a:off x="4673137" y="4355743"/>
              <a:ext cx="76917" cy="47217"/>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1" name="Straight Connector 110">
              <a:extLst>
                <a:ext uri="{FF2B5EF4-FFF2-40B4-BE49-F238E27FC236}">
                  <a16:creationId xmlns:a16="http://schemas.microsoft.com/office/drawing/2014/main" id="{AC049756-F3A0-3D10-4403-FC5B24FE6E96}"/>
                </a:ext>
              </a:extLst>
            </p:cNvPr>
            <p:cNvCxnSpPr>
              <a:cxnSpLocks/>
              <a:stCxn id="110" idx="2"/>
              <a:endCxn id="109" idx="0"/>
            </p:cNvCxnSpPr>
            <p:nvPr/>
          </p:nvCxnSpPr>
          <p:spPr>
            <a:xfrm>
              <a:off x="4711595" y="4402960"/>
              <a:ext cx="785" cy="202433"/>
            </a:xfrm>
            <a:prstGeom prst="line">
              <a:avLst/>
            </a:prstGeom>
            <a:ln w="38100"/>
          </p:spPr>
          <p:style>
            <a:lnRef idx="3">
              <a:schemeClr val="dk1"/>
            </a:lnRef>
            <a:fillRef idx="0">
              <a:schemeClr val="dk1"/>
            </a:fillRef>
            <a:effectRef idx="2">
              <a:schemeClr val="dk1"/>
            </a:effectRef>
            <a:fontRef idx="minor">
              <a:schemeClr val="tx1"/>
            </a:fontRef>
          </p:style>
        </p:cxnSp>
        <p:cxnSp>
          <p:nvCxnSpPr>
            <p:cNvPr id="112" name="Straight Connector 111">
              <a:extLst>
                <a:ext uri="{FF2B5EF4-FFF2-40B4-BE49-F238E27FC236}">
                  <a16:creationId xmlns:a16="http://schemas.microsoft.com/office/drawing/2014/main" id="{E6E4803D-8206-2EFA-4149-A9C94B0DB054}"/>
                </a:ext>
              </a:extLst>
            </p:cNvPr>
            <p:cNvCxnSpPr>
              <a:cxnSpLocks/>
            </p:cNvCxnSpPr>
            <p:nvPr/>
          </p:nvCxnSpPr>
          <p:spPr>
            <a:xfrm flipH="1" flipV="1">
              <a:off x="4750838" y="4632142"/>
              <a:ext cx="907999" cy="0"/>
            </a:xfrm>
            <a:prstGeom prst="line">
              <a:avLst/>
            </a:prstGeom>
            <a:ln w="38100"/>
          </p:spPr>
          <p:style>
            <a:lnRef idx="3">
              <a:schemeClr val="dk1"/>
            </a:lnRef>
            <a:fillRef idx="0">
              <a:schemeClr val="dk1"/>
            </a:fillRef>
            <a:effectRef idx="2">
              <a:schemeClr val="dk1"/>
            </a:effectRef>
            <a:fontRef idx="minor">
              <a:schemeClr val="tx1"/>
            </a:fontRef>
          </p:style>
        </p:cxnSp>
        <p:sp>
          <p:nvSpPr>
            <p:cNvPr id="113" name="Rectangle 112">
              <a:extLst>
                <a:ext uri="{FF2B5EF4-FFF2-40B4-BE49-F238E27FC236}">
                  <a16:creationId xmlns:a16="http://schemas.microsoft.com/office/drawing/2014/main" id="{04B4069B-36EC-91D3-B8E8-6E96F786B315}"/>
                </a:ext>
              </a:extLst>
            </p:cNvPr>
            <p:cNvSpPr/>
            <p:nvPr/>
          </p:nvSpPr>
          <p:spPr>
            <a:xfrm>
              <a:off x="8168110" y="2800167"/>
              <a:ext cx="76917" cy="47217"/>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a:extLst>
                <a:ext uri="{FF2B5EF4-FFF2-40B4-BE49-F238E27FC236}">
                  <a16:creationId xmlns:a16="http://schemas.microsoft.com/office/drawing/2014/main" id="{86ED30B1-CC2B-36F9-50FE-5D2A515C6B0A}"/>
                </a:ext>
              </a:extLst>
            </p:cNvPr>
            <p:cNvSpPr/>
            <p:nvPr/>
          </p:nvSpPr>
          <p:spPr>
            <a:xfrm>
              <a:off x="8167326" y="2550517"/>
              <a:ext cx="76917" cy="47217"/>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5" name="Straight Connector 114">
              <a:extLst>
                <a:ext uri="{FF2B5EF4-FFF2-40B4-BE49-F238E27FC236}">
                  <a16:creationId xmlns:a16="http://schemas.microsoft.com/office/drawing/2014/main" id="{F0A9BED8-03A9-AD02-E870-5805F7573F02}"/>
                </a:ext>
              </a:extLst>
            </p:cNvPr>
            <p:cNvCxnSpPr>
              <a:cxnSpLocks/>
              <a:stCxn id="114" idx="2"/>
              <a:endCxn id="113" idx="0"/>
            </p:cNvCxnSpPr>
            <p:nvPr/>
          </p:nvCxnSpPr>
          <p:spPr>
            <a:xfrm>
              <a:off x="8205784" y="2597734"/>
              <a:ext cx="785" cy="202433"/>
            </a:xfrm>
            <a:prstGeom prst="line">
              <a:avLst/>
            </a:prstGeom>
            <a:ln w="38100"/>
          </p:spPr>
          <p:style>
            <a:lnRef idx="3">
              <a:schemeClr val="dk1"/>
            </a:lnRef>
            <a:fillRef idx="0">
              <a:schemeClr val="dk1"/>
            </a:fillRef>
            <a:effectRef idx="2">
              <a:schemeClr val="dk1"/>
            </a:effectRef>
            <a:fontRef idx="minor">
              <a:schemeClr val="tx1"/>
            </a:fontRef>
          </p:style>
        </p:cxnSp>
        <p:cxnSp>
          <p:nvCxnSpPr>
            <p:cNvPr id="116" name="Straight Connector 115">
              <a:extLst>
                <a:ext uri="{FF2B5EF4-FFF2-40B4-BE49-F238E27FC236}">
                  <a16:creationId xmlns:a16="http://schemas.microsoft.com/office/drawing/2014/main" id="{BA33F4C6-AA6B-A7A6-D6D5-FCF69083A097}"/>
                </a:ext>
              </a:extLst>
            </p:cNvPr>
            <p:cNvCxnSpPr>
              <a:cxnSpLocks/>
            </p:cNvCxnSpPr>
            <p:nvPr/>
          </p:nvCxnSpPr>
          <p:spPr>
            <a:xfrm>
              <a:off x="8205784" y="2846247"/>
              <a:ext cx="0" cy="713573"/>
            </a:xfrm>
            <a:prstGeom prst="line">
              <a:avLst/>
            </a:prstGeom>
            <a:ln w="38100"/>
          </p:spPr>
          <p:style>
            <a:lnRef idx="3">
              <a:schemeClr val="dk1"/>
            </a:lnRef>
            <a:fillRef idx="0">
              <a:schemeClr val="dk1"/>
            </a:fillRef>
            <a:effectRef idx="2">
              <a:schemeClr val="dk1"/>
            </a:effectRef>
            <a:fontRef idx="minor">
              <a:schemeClr val="tx1"/>
            </a:fontRef>
          </p:style>
        </p:cxnSp>
        <p:sp>
          <p:nvSpPr>
            <p:cNvPr id="117" name="Rectangle 116">
              <a:extLst>
                <a:ext uri="{FF2B5EF4-FFF2-40B4-BE49-F238E27FC236}">
                  <a16:creationId xmlns:a16="http://schemas.microsoft.com/office/drawing/2014/main" id="{0431FA1E-EE6A-18E6-94CC-5633D9A5C646}"/>
                </a:ext>
              </a:extLst>
            </p:cNvPr>
            <p:cNvSpPr/>
            <p:nvPr/>
          </p:nvSpPr>
          <p:spPr>
            <a:xfrm>
              <a:off x="5627665" y="2797349"/>
              <a:ext cx="76917" cy="47217"/>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Rectangle 117">
              <a:extLst>
                <a:ext uri="{FF2B5EF4-FFF2-40B4-BE49-F238E27FC236}">
                  <a16:creationId xmlns:a16="http://schemas.microsoft.com/office/drawing/2014/main" id="{CB3CAF50-3E44-5655-D70E-D82A4F9641BA}"/>
                </a:ext>
              </a:extLst>
            </p:cNvPr>
            <p:cNvSpPr/>
            <p:nvPr/>
          </p:nvSpPr>
          <p:spPr>
            <a:xfrm>
              <a:off x="5626880" y="2547698"/>
              <a:ext cx="76917" cy="47217"/>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9" name="Straight Connector 118">
              <a:extLst>
                <a:ext uri="{FF2B5EF4-FFF2-40B4-BE49-F238E27FC236}">
                  <a16:creationId xmlns:a16="http://schemas.microsoft.com/office/drawing/2014/main" id="{E7E4FAD6-1F61-6BB9-ADF2-0F5A85C6DC17}"/>
                </a:ext>
              </a:extLst>
            </p:cNvPr>
            <p:cNvCxnSpPr>
              <a:cxnSpLocks/>
              <a:stCxn id="118" idx="2"/>
              <a:endCxn id="117" idx="0"/>
            </p:cNvCxnSpPr>
            <p:nvPr/>
          </p:nvCxnSpPr>
          <p:spPr>
            <a:xfrm>
              <a:off x="5665338" y="2594915"/>
              <a:ext cx="785" cy="202433"/>
            </a:xfrm>
            <a:prstGeom prst="line">
              <a:avLst/>
            </a:prstGeom>
            <a:ln w="38100"/>
          </p:spPr>
          <p:style>
            <a:lnRef idx="3">
              <a:schemeClr val="dk1"/>
            </a:lnRef>
            <a:fillRef idx="0">
              <a:schemeClr val="dk1"/>
            </a:fillRef>
            <a:effectRef idx="2">
              <a:schemeClr val="dk1"/>
            </a:effectRef>
            <a:fontRef idx="minor">
              <a:schemeClr val="tx1"/>
            </a:fontRef>
          </p:style>
        </p:cxnSp>
        <p:cxnSp>
          <p:nvCxnSpPr>
            <p:cNvPr id="120" name="Straight Connector 119">
              <a:extLst>
                <a:ext uri="{FF2B5EF4-FFF2-40B4-BE49-F238E27FC236}">
                  <a16:creationId xmlns:a16="http://schemas.microsoft.com/office/drawing/2014/main" id="{56F75554-DC09-BC75-577E-CF6ABDB3FEDF}"/>
                </a:ext>
              </a:extLst>
            </p:cNvPr>
            <p:cNvCxnSpPr>
              <a:cxnSpLocks/>
            </p:cNvCxnSpPr>
            <p:nvPr/>
          </p:nvCxnSpPr>
          <p:spPr>
            <a:xfrm flipH="1" flipV="1">
              <a:off x="5703797" y="2572876"/>
              <a:ext cx="1208024" cy="0"/>
            </a:xfrm>
            <a:prstGeom prst="line">
              <a:avLst/>
            </a:prstGeom>
            <a:ln w="38100"/>
          </p:spPr>
          <p:style>
            <a:lnRef idx="3">
              <a:schemeClr val="dk1"/>
            </a:lnRef>
            <a:fillRef idx="0">
              <a:schemeClr val="dk1"/>
            </a:fillRef>
            <a:effectRef idx="2">
              <a:schemeClr val="dk1"/>
            </a:effectRef>
            <a:fontRef idx="minor">
              <a:schemeClr val="tx1"/>
            </a:fontRef>
          </p:style>
        </p:cxnSp>
        <p:cxnSp>
          <p:nvCxnSpPr>
            <p:cNvPr id="121" name="Straight Connector 120">
              <a:extLst>
                <a:ext uri="{FF2B5EF4-FFF2-40B4-BE49-F238E27FC236}">
                  <a16:creationId xmlns:a16="http://schemas.microsoft.com/office/drawing/2014/main" id="{4EADCC3C-CC61-CA38-C0B3-58EBEEFF7737}"/>
                </a:ext>
              </a:extLst>
            </p:cNvPr>
            <p:cNvCxnSpPr>
              <a:cxnSpLocks/>
            </p:cNvCxnSpPr>
            <p:nvPr/>
          </p:nvCxnSpPr>
          <p:spPr>
            <a:xfrm flipH="1">
              <a:off x="9117330" y="4043993"/>
              <a:ext cx="1426918" cy="0"/>
            </a:xfrm>
            <a:prstGeom prst="line">
              <a:avLst/>
            </a:prstGeom>
            <a:ln w="38100"/>
          </p:spPr>
          <p:style>
            <a:lnRef idx="3">
              <a:schemeClr val="dk1"/>
            </a:lnRef>
            <a:fillRef idx="0">
              <a:schemeClr val="dk1"/>
            </a:fillRef>
            <a:effectRef idx="2">
              <a:schemeClr val="dk1"/>
            </a:effectRef>
            <a:fontRef idx="minor">
              <a:schemeClr val="tx1"/>
            </a:fontRef>
          </p:style>
        </p:cxnSp>
        <p:pic>
          <p:nvPicPr>
            <p:cNvPr id="122" name="Picture 121" descr="A red and white stop sign&#10;&#10;AI-generated content may be incorrect.">
              <a:extLst>
                <a:ext uri="{FF2B5EF4-FFF2-40B4-BE49-F238E27FC236}">
                  <a16:creationId xmlns:a16="http://schemas.microsoft.com/office/drawing/2014/main" id="{1D229DD4-EC67-C262-AC18-7B571D1C86E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11100" y="2608199"/>
              <a:ext cx="202430" cy="202430"/>
            </a:xfrm>
            <a:prstGeom prst="rect">
              <a:avLst/>
            </a:prstGeom>
          </p:spPr>
        </p:pic>
        <p:cxnSp>
          <p:nvCxnSpPr>
            <p:cNvPr id="123" name="Straight Connector 122">
              <a:extLst>
                <a:ext uri="{FF2B5EF4-FFF2-40B4-BE49-F238E27FC236}">
                  <a16:creationId xmlns:a16="http://schemas.microsoft.com/office/drawing/2014/main" id="{1C98210F-2807-4BB4-1C2C-D4312F967955}"/>
                </a:ext>
              </a:extLst>
            </p:cNvPr>
            <p:cNvCxnSpPr>
              <a:cxnSpLocks/>
            </p:cNvCxnSpPr>
            <p:nvPr/>
          </p:nvCxnSpPr>
          <p:spPr>
            <a:xfrm>
              <a:off x="6065272" y="2698392"/>
              <a:ext cx="5274314" cy="0"/>
            </a:xfrm>
            <a:prstGeom prst="line">
              <a:avLst/>
            </a:prstGeom>
            <a:ln w="19050" cap="flat" cmpd="sng" algn="ctr">
              <a:solidFill>
                <a:srgbClr val="FFFF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24" name="Straight Connector 123">
              <a:extLst>
                <a:ext uri="{FF2B5EF4-FFF2-40B4-BE49-F238E27FC236}">
                  <a16:creationId xmlns:a16="http://schemas.microsoft.com/office/drawing/2014/main" id="{B96382A8-33F3-AA2E-A950-6638BCE8E8CA}"/>
                </a:ext>
              </a:extLst>
            </p:cNvPr>
            <p:cNvCxnSpPr>
              <a:cxnSpLocks/>
            </p:cNvCxnSpPr>
            <p:nvPr/>
          </p:nvCxnSpPr>
          <p:spPr>
            <a:xfrm>
              <a:off x="4256937" y="4506729"/>
              <a:ext cx="1506947" cy="0"/>
            </a:xfrm>
            <a:prstGeom prst="line">
              <a:avLst/>
            </a:prstGeom>
            <a:ln w="19050" cap="flat" cmpd="sng" algn="ctr">
              <a:solidFill>
                <a:srgbClr val="FFFF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25" name="Straight Connector 124">
              <a:extLst>
                <a:ext uri="{FF2B5EF4-FFF2-40B4-BE49-F238E27FC236}">
                  <a16:creationId xmlns:a16="http://schemas.microsoft.com/office/drawing/2014/main" id="{FCE3117F-486E-1F9A-B937-BC5195603270}"/>
                </a:ext>
              </a:extLst>
            </p:cNvPr>
            <p:cNvCxnSpPr>
              <a:cxnSpLocks/>
            </p:cNvCxnSpPr>
            <p:nvPr/>
          </p:nvCxnSpPr>
          <p:spPr>
            <a:xfrm rot="16200000">
              <a:off x="5161104" y="3602561"/>
              <a:ext cx="1506946" cy="0"/>
            </a:xfrm>
            <a:prstGeom prst="line">
              <a:avLst/>
            </a:prstGeom>
            <a:ln w="19050" cap="flat" cmpd="sng" algn="ctr">
              <a:solidFill>
                <a:srgbClr val="FFFF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26" name="TextBox 125">
              <a:extLst>
                <a:ext uri="{FF2B5EF4-FFF2-40B4-BE49-F238E27FC236}">
                  <a16:creationId xmlns:a16="http://schemas.microsoft.com/office/drawing/2014/main" id="{DAE15D15-3A72-471D-AB00-D65F998A8FE8}"/>
                </a:ext>
              </a:extLst>
            </p:cNvPr>
            <p:cNvSpPr txBox="1"/>
            <p:nvPr/>
          </p:nvSpPr>
          <p:spPr>
            <a:xfrm rot="5400000">
              <a:off x="9863827" y="5107434"/>
              <a:ext cx="1748206" cy="266884"/>
            </a:xfrm>
            <a:prstGeom prst="rect">
              <a:avLst/>
            </a:prstGeom>
            <a:noFill/>
            <a:ln>
              <a:noFill/>
            </a:ln>
          </p:spPr>
          <p:txBody>
            <a:bodyPr wrap="square" rtlCol="0">
              <a:prstTxWarp prst="textArchDown">
                <a:avLst/>
              </a:prstTxWarp>
              <a:spAutoFit/>
            </a:bodyPr>
            <a:lstStyle/>
            <a:p>
              <a:r>
                <a:rPr lang="en-US" sz="1200" dirty="0">
                  <a:latin typeface="Verdana" panose="020B0604030504040204" pitchFamily="34" charset="0"/>
                  <a:ea typeface="Verdana" panose="020B0604030504040204" pitchFamily="34" charset="0"/>
                </a:rPr>
                <a:t>Receiving</a:t>
              </a:r>
            </a:p>
          </p:txBody>
        </p:sp>
        <p:sp>
          <p:nvSpPr>
            <p:cNvPr id="127" name="TextBox 126">
              <a:extLst>
                <a:ext uri="{FF2B5EF4-FFF2-40B4-BE49-F238E27FC236}">
                  <a16:creationId xmlns:a16="http://schemas.microsoft.com/office/drawing/2014/main" id="{088BBF6D-548B-F9E7-A893-44051C2C6C1A}"/>
                </a:ext>
              </a:extLst>
            </p:cNvPr>
            <p:cNvSpPr txBox="1"/>
            <p:nvPr/>
          </p:nvSpPr>
          <p:spPr>
            <a:xfrm rot="5722637">
              <a:off x="9948002" y="5698078"/>
              <a:ext cx="1219803" cy="294069"/>
            </a:xfrm>
            <a:prstGeom prst="rect">
              <a:avLst/>
            </a:prstGeom>
            <a:noFill/>
            <a:ln>
              <a:noFill/>
            </a:ln>
          </p:spPr>
          <p:txBody>
            <a:bodyPr wrap="square" rtlCol="0">
              <a:prstTxWarp prst="textArchUp">
                <a:avLst/>
              </a:prstTxWarp>
              <a:spAutoFit/>
            </a:bodyPr>
            <a:lstStyle/>
            <a:p>
              <a:r>
                <a:rPr lang="en-US" sz="1200" dirty="0">
                  <a:latin typeface="Verdana" panose="020B0604030504040204" pitchFamily="34" charset="0"/>
                  <a:ea typeface="Verdana" panose="020B0604030504040204" pitchFamily="34" charset="0"/>
                </a:rPr>
                <a:t>Watercourse</a:t>
              </a:r>
            </a:p>
          </p:txBody>
        </p:sp>
        <p:sp>
          <p:nvSpPr>
            <p:cNvPr id="128" name="TextBox 127">
              <a:extLst>
                <a:ext uri="{FF2B5EF4-FFF2-40B4-BE49-F238E27FC236}">
                  <a16:creationId xmlns:a16="http://schemas.microsoft.com/office/drawing/2014/main" id="{0550CD48-6902-8AC9-1CA5-05CCF87AF66D}"/>
                </a:ext>
              </a:extLst>
            </p:cNvPr>
            <p:cNvSpPr txBox="1"/>
            <p:nvPr/>
          </p:nvSpPr>
          <p:spPr>
            <a:xfrm>
              <a:off x="7961809" y="3978336"/>
              <a:ext cx="1041401" cy="678174"/>
            </a:xfrm>
            <a:prstGeom prst="rect">
              <a:avLst/>
            </a:prstGeom>
            <a:noFill/>
            <a:ln>
              <a:noFill/>
            </a:ln>
          </p:spPr>
          <p:txBody>
            <a:bodyPr wrap="square" rtlCol="0">
              <a:spAutoFit/>
            </a:bodyPr>
            <a:lstStyle/>
            <a:p>
              <a:pPr algn="ctr"/>
              <a:r>
                <a:rPr lang="en-US" sz="1200" dirty="0">
                  <a:latin typeface="Verdana" panose="020B0604030504040204" pitchFamily="34" charset="0"/>
                  <a:ea typeface="Verdana" panose="020B0604030504040204" pitchFamily="34" charset="0"/>
                </a:rPr>
                <a:t>Storage/ Treatment Facility</a:t>
              </a:r>
            </a:p>
          </p:txBody>
        </p:sp>
        <p:sp>
          <p:nvSpPr>
            <p:cNvPr id="129" name="TextBox 128">
              <a:extLst>
                <a:ext uri="{FF2B5EF4-FFF2-40B4-BE49-F238E27FC236}">
                  <a16:creationId xmlns:a16="http://schemas.microsoft.com/office/drawing/2014/main" id="{4A8F162D-B253-59CB-92B0-9C9685A5F76D}"/>
                </a:ext>
              </a:extLst>
            </p:cNvPr>
            <p:cNvSpPr txBox="1"/>
            <p:nvPr/>
          </p:nvSpPr>
          <p:spPr>
            <a:xfrm>
              <a:off x="6632440" y="4497177"/>
              <a:ext cx="758674" cy="290646"/>
            </a:xfrm>
            <a:prstGeom prst="rect">
              <a:avLst/>
            </a:prstGeom>
            <a:noFill/>
            <a:ln>
              <a:noFill/>
            </a:ln>
          </p:spPr>
          <p:txBody>
            <a:bodyPr wrap="square" rtlCol="0">
              <a:spAutoFit/>
            </a:bodyPr>
            <a:lstStyle/>
            <a:p>
              <a:pPr algn="ctr"/>
              <a:r>
                <a:rPr lang="en-US" sz="1200" dirty="0">
                  <a:latin typeface="Verdana" panose="020B0604030504040204" pitchFamily="34" charset="0"/>
                  <a:ea typeface="Verdana" panose="020B0604030504040204" pitchFamily="34" charset="0"/>
                </a:rPr>
                <a:t>Swale</a:t>
              </a:r>
            </a:p>
          </p:txBody>
        </p:sp>
        <p:pic>
          <p:nvPicPr>
            <p:cNvPr id="130" name="Graphic 129" descr="Circle with left arrow with solid fill">
              <a:extLst>
                <a:ext uri="{FF2B5EF4-FFF2-40B4-BE49-F238E27FC236}">
                  <a16:creationId xmlns:a16="http://schemas.microsoft.com/office/drawing/2014/main" id="{6039329C-1B55-0958-5274-A0882AA41F7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0800000">
              <a:off x="10375957" y="3849876"/>
              <a:ext cx="384762" cy="384762"/>
            </a:xfrm>
            <a:prstGeom prst="rect">
              <a:avLst/>
            </a:prstGeom>
          </p:spPr>
        </p:pic>
        <p:sp>
          <p:nvSpPr>
            <p:cNvPr id="131" name="TextBox 130">
              <a:extLst>
                <a:ext uri="{FF2B5EF4-FFF2-40B4-BE49-F238E27FC236}">
                  <a16:creationId xmlns:a16="http://schemas.microsoft.com/office/drawing/2014/main" id="{6164731F-DC74-6AE6-0818-D63855BD7830}"/>
                </a:ext>
              </a:extLst>
            </p:cNvPr>
            <p:cNvSpPr txBox="1"/>
            <p:nvPr/>
          </p:nvSpPr>
          <p:spPr>
            <a:xfrm>
              <a:off x="9914654" y="3608717"/>
              <a:ext cx="1441322" cy="290646"/>
            </a:xfrm>
            <a:prstGeom prst="rect">
              <a:avLst/>
            </a:prstGeom>
            <a:noFill/>
            <a:ln>
              <a:noFill/>
            </a:ln>
          </p:spPr>
          <p:txBody>
            <a:bodyPr wrap="square" rtlCol="0">
              <a:spAutoFit/>
            </a:bodyPr>
            <a:lstStyle/>
            <a:p>
              <a:pPr algn="ctr"/>
              <a:r>
                <a:rPr lang="en-US" sz="1200" dirty="0">
                  <a:latin typeface="Verdana" panose="020B0604030504040204" pitchFamily="34" charset="0"/>
                  <a:ea typeface="Verdana" panose="020B0604030504040204" pitchFamily="34" charset="0"/>
                </a:rPr>
                <a:t>Discharge Point</a:t>
              </a:r>
            </a:p>
          </p:txBody>
        </p:sp>
        <p:sp>
          <p:nvSpPr>
            <p:cNvPr id="132" name="TextBox 131">
              <a:extLst>
                <a:ext uri="{FF2B5EF4-FFF2-40B4-BE49-F238E27FC236}">
                  <a16:creationId xmlns:a16="http://schemas.microsoft.com/office/drawing/2014/main" id="{406537E1-26FE-3639-83D0-6126506400DE}"/>
                </a:ext>
              </a:extLst>
            </p:cNvPr>
            <p:cNvSpPr txBox="1"/>
            <p:nvPr/>
          </p:nvSpPr>
          <p:spPr>
            <a:xfrm>
              <a:off x="4825108" y="4624789"/>
              <a:ext cx="758674" cy="290646"/>
            </a:xfrm>
            <a:prstGeom prst="rect">
              <a:avLst/>
            </a:prstGeom>
            <a:noFill/>
            <a:ln>
              <a:noFill/>
            </a:ln>
          </p:spPr>
          <p:txBody>
            <a:bodyPr wrap="square" rtlCol="0">
              <a:spAutoFit/>
            </a:bodyPr>
            <a:lstStyle/>
            <a:p>
              <a:pPr algn="ctr"/>
              <a:r>
                <a:rPr lang="en-US" sz="1200" dirty="0">
                  <a:latin typeface="Verdana" panose="020B0604030504040204" pitchFamily="34" charset="0"/>
                  <a:ea typeface="Verdana" panose="020B0604030504040204" pitchFamily="34" charset="0"/>
                </a:rPr>
                <a:t>Pipe</a:t>
              </a:r>
            </a:p>
          </p:txBody>
        </p:sp>
        <p:sp>
          <p:nvSpPr>
            <p:cNvPr id="133" name="TextBox 132">
              <a:extLst>
                <a:ext uri="{FF2B5EF4-FFF2-40B4-BE49-F238E27FC236}">
                  <a16:creationId xmlns:a16="http://schemas.microsoft.com/office/drawing/2014/main" id="{260A7E29-D914-80E6-1284-A6AD4F94AA8E}"/>
                </a:ext>
              </a:extLst>
            </p:cNvPr>
            <p:cNvSpPr txBox="1"/>
            <p:nvPr/>
          </p:nvSpPr>
          <p:spPr>
            <a:xfrm>
              <a:off x="4336429" y="4083334"/>
              <a:ext cx="758674" cy="290646"/>
            </a:xfrm>
            <a:prstGeom prst="rect">
              <a:avLst/>
            </a:prstGeom>
            <a:noFill/>
            <a:ln>
              <a:noFill/>
            </a:ln>
          </p:spPr>
          <p:txBody>
            <a:bodyPr wrap="square" rtlCol="0">
              <a:spAutoFit/>
            </a:bodyPr>
            <a:lstStyle/>
            <a:p>
              <a:pPr algn="ctr"/>
              <a:r>
                <a:rPr lang="en-US" sz="1200" dirty="0">
                  <a:latin typeface="Verdana" panose="020B0604030504040204" pitchFamily="34" charset="0"/>
                  <a:ea typeface="Verdana" panose="020B0604030504040204" pitchFamily="34" charset="0"/>
                </a:rPr>
                <a:t>Inlet</a:t>
              </a:r>
            </a:p>
          </p:txBody>
        </p:sp>
        <p:sp>
          <p:nvSpPr>
            <p:cNvPr id="138" name="Rectangle 137">
              <a:extLst>
                <a:ext uri="{FF2B5EF4-FFF2-40B4-BE49-F238E27FC236}">
                  <a16:creationId xmlns:a16="http://schemas.microsoft.com/office/drawing/2014/main" id="{5E7AD8FD-F2FC-734F-DF86-727401DB5C8B}"/>
                </a:ext>
              </a:extLst>
            </p:cNvPr>
            <p:cNvSpPr/>
            <p:nvPr/>
          </p:nvSpPr>
          <p:spPr>
            <a:xfrm rot="16200000">
              <a:off x="9055263" y="4018647"/>
              <a:ext cx="76917" cy="47217"/>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Content Placeholder 2">
            <a:extLst>
              <a:ext uri="{FF2B5EF4-FFF2-40B4-BE49-F238E27FC236}">
                <a16:creationId xmlns:a16="http://schemas.microsoft.com/office/drawing/2014/main" id="{0A85E5C2-1241-3CF0-9F7D-7679C02A941F}"/>
              </a:ext>
            </a:extLst>
          </p:cNvPr>
          <p:cNvSpPr txBox="1">
            <a:spLocks/>
          </p:cNvSpPr>
          <p:nvPr/>
        </p:nvSpPr>
        <p:spPr>
          <a:xfrm>
            <a:off x="11204900" y="28630"/>
            <a:ext cx="987100" cy="386649"/>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fld id="{3C661FFC-B6BA-4F1E-9C9F-61E26FD51EF3}" type="slidenum">
              <a:rPr lang="en-US" sz="1400" smtClean="0">
                <a:solidFill>
                  <a:schemeClr val="tx1">
                    <a:lumMod val="65000"/>
                    <a:lumOff val="35000"/>
                  </a:schemeClr>
                </a:solidFill>
                <a:latin typeface="Verdana" panose="020B0604030504040204" pitchFamily="34" charset="0"/>
                <a:ea typeface="Verdana" panose="020B0604030504040204" pitchFamily="34" charset="0"/>
              </a:rPr>
              <a:t>3</a:t>
            </a:fld>
            <a:r>
              <a:rPr lang="en-US" sz="1400" dirty="0">
                <a:solidFill>
                  <a:schemeClr val="tx1">
                    <a:lumMod val="65000"/>
                    <a:lumOff val="35000"/>
                  </a:schemeClr>
                </a:solidFill>
                <a:latin typeface="Verdana" panose="020B0604030504040204" pitchFamily="34" charset="0"/>
                <a:ea typeface="Verdana" panose="020B0604030504040204" pitchFamily="34" charset="0"/>
              </a:rPr>
              <a:t> of 25</a:t>
            </a:r>
          </a:p>
        </p:txBody>
      </p:sp>
    </p:spTree>
    <p:extLst>
      <p:ext uri="{BB962C8B-B14F-4D97-AF65-F5344CB8AC3E}">
        <p14:creationId xmlns:p14="http://schemas.microsoft.com/office/powerpoint/2010/main" val="2573161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99C7D68-0638-D6DD-706E-13033469FCC6}"/>
            </a:ext>
          </a:extLst>
        </p:cNvPr>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7E2C9D39-2278-307A-47A4-9FC99F75F0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pic>
        <p:nvPicPr>
          <p:cNvPr id="5" name="Picture 4" descr="A blue abstract watercolor pattern on a white background">
            <a:extLst>
              <a:ext uri="{FF2B5EF4-FFF2-40B4-BE49-F238E27FC236}">
                <a16:creationId xmlns:a16="http://schemas.microsoft.com/office/drawing/2014/main" id="{9EFD8CA7-7F16-EA1D-CFBA-0FBE95A63B25}"/>
              </a:ext>
            </a:extLst>
          </p:cNvPr>
          <p:cNvPicPr>
            <a:picLocks noChangeAspect="1"/>
          </p:cNvPicPr>
          <p:nvPr/>
        </p:nvPicPr>
        <p:blipFill>
          <a:blip r:embed="rId3">
            <a:alphaModFix amt="70000"/>
          </a:blip>
          <a:srcRect l="70035" t="7561" r="-1" b="8170"/>
          <a:stretch>
            <a:fillRect/>
          </a:stretch>
        </p:blipFill>
        <p:spPr>
          <a:xfrm>
            <a:off x="0" y="10"/>
            <a:ext cx="3653493" cy="6857990"/>
          </a:xfrm>
          <a:prstGeom prst="rect">
            <a:avLst/>
          </a:prstGeom>
        </p:spPr>
      </p:pic>
      <p:sp>
        <p:nvSpPr>
          <p:cNvPr id="6" name="Title 1">
            <a:extLst>
              <a:ext uri="{FF2B5EF4-FFF2-40B4-BE49-F238E27FC236}">
                <a16:creationId xmlns:a16="http://schemas.microsoft.com/office/drawing/2014/main" id="{9FCB8460-6197-4A29-461F-B61E78C2807B}"/>
              </a:ext>
            </a:extLst>
          </p:cNvPr>
          <p:cNvSpPr>
            <a:spLocks noGrp="1"/>
          </p:cNvSpPr>
          <p:nvPr>
            <p:ph type="title"/>
          </p:nvPr>
        </p:nvSpPr>
        <p:spPr>
          <a:xfrm>
            <a:off x="304410" y="238908"/>
            <a:ext cx="10890929" cy="927295"/>
          </a:xfrm>
        </p:spPr>
        <p:txBody>
          <a:bodyPr anchor="b">
            <a:normAutofit/>
          </a:bodyPr>
          <a:lstStyle/>
          <a:p>
            <a:r>
              <a:rPr lang="en-US" b="0" dirty="0">
                <a:latin typeface="Verdana" panose="020B0604030504040204" pitchFamily="34" charset="0"/>
                <a:ea typeface="Verdana" panose="020B0604030504040204" pitchFamily="34" charset="0"/>
              </a:rPr>
              <a:t>PROJECT SPECIFIC EXAMPLES</a:t>
            </a:r>
          </a:p>
        </p:txBody>
      </p:sp>
      <p:cxnSp>
        <p:nvCxnSpPr>
          <p:cNvPr id="7" name="Straight Connector 6">
            <a:extLst>
              <a:ext uri="{FF2B5EF4-FFF2-40B4-BE49-F238E27FC236}">
                <a16:creationId xmlns:a16="http://schemas.microsoft.com/office/drawing/2014/main" id="{B03CB01D-3679-D7A1-7D0F-7BA2E71727ED}"/>
              </a:ext>
            </a:extLst>
          </p:cNvPr>
          <p:cNvCxnSpPr/>
          <p:nvPr/>
        </p:nvCxnSpPr>
        <p:spPr>
          <a:xfrm>
            <a:off x="378016" y="1463404"/>
            <a:ext cx="978408" cy="0"/>
          </a:xfrm>
          <a:prstGeom prst="line">
            <a:avLst/>
          </a:prstGeom>
          <a:ln w="76200">
            <a:solidFill>
              <a:srgbClr val="1973EB"/>
            </a:solidFill>
          </a:ln>
        </p:spPr>
        <p:style>
          <a:lnRef idx="3">
            <a:schemeClr val="accent1"/>
          </a:lnRef>
          <a:fillRef idx="0">
            <a:schemeClr val="accent1"/>
          </a:fillRef>
          <a:effectRef idx="2">
            <a:schemeClr val="accent1"/>
          </a:effectRef>
          <a:fontRef idx="minor">
            <a:schemeClr val="tx1"/>
          </a:fontRef>
        </p:style>
      </p:cxnSp>
      <p:pic>
        <p:nvPicPr>
          <p:cNvPr id="9" name="Picture 8" descr="A road with trees and bushes&#10;&#10;AI-generated content may be incorrect.">
            <a:extLst>
              <a:ext uri="{FF2B5EF4-FFF2-40B4-BE49-F238E27FC236}">
                <a16:creationId xmlns:a16="http://schemas.microsoft.com/office/drawing/2014/main" id="{7D7E5B53-D2CD-4EEA-3649-268176D9E9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79776" y="1526074"/>
            <a:ext cx="6629400" cy="4972050"/>
          </a:xfrm>
          <a:prstGeom prst="rect">
            <a:avLst/>
          </a:prstGeom>
          <a:effectLst>
            <a:outerShdw blurRad="50800" dist="38100" dir="2700000" algn="tl" rotWithShape="0">
              <a:prstClr val="black">
                <a:alpha val="40000"/>
              </a:prstClr>
            </a:outerShdw>
          </a:effectLst>
        </p:spPr>
      </p:pic>
      <p:pic>
        <p:nvPicPr>
          <p:cNvPr id="4" name="Picture 3" descr="A puddle in a grassy field&#10;&#10;AI-generated content may be incorrect.">
            <a:extLst>
              <a:ext uri="{FF2B5EF4-FFF2-40B4-BE49-F238E27FC236}">
                <a16:creationId xmlns:a16="http://schemas.microsoft.com/office/drawing/2014/main" id="{E2D9D498-8842-CBBE-032F-95C1188F81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32530" y="1718036"/>
            <a:ext cx="6629400" cy="4972051"/>
          </a:xfrm>
          <a:prstGeom prst="rect">
            <a:avLst/>
          </a:prstGeom>
          <a:effectLst>
            <a:outerShdw blurRad="50800" dist="38100" dir="2700000" algn="tl" rotWithShape="0">
              <a:prstClr val="black">
                <a:alpha val="40000"/>
              </a:prstClr>
            </a:outerShdw>
          </a:effectLst>
        </p:spPr>
      </p:pic>
      <p:pic>
        <p:nvPicPr>
          <p:cNvPr id="17" name="Picture 16" descr="A path with trees and grass&#10;&#10;AI-generated content may be incorrect.">
            <a:extLst>
              <a:ext uri="{FF2B5EF4-FFF2-40B4-BE49-F238E27FC236}">
                <a16:creationId xmlns:a16="http://schemas.microsoft.com/office/drawing/2014/main" id="{70AA1D7A-75CC-BD84-B2FC-C43A95B609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05508" y="1281414"/>
            <a:ext cx="6629400" cy="4972050"/>
          </a:xfrm>
          <a:prstGeom prst="rect">
            <a:avLst/>
          </a:prstGeom>
          <a:effectLst>
            <a:outerShdw blurRad="50800" dist="38100" dir="2700000" algn="tl" rotWithShape="0">
              <a:prstClr val="black">
                <a:alpha val="40000"/>
              </a:prstClr>
            </a:outerShdw>
          </a:effectLst>
        </p:spPr>
      </p:pic>
      <p:pic>
        <p:nvPicPr>
          <p:cNvPr id="20" name="Picture 19" descr="A road with a curved road&#10;&#10;AI-generated content may be incorrect.">
            <a:extLst>
              <a:ext uri="{FF2B5EF4-FFF2-40B4-BE49-F238E27FC236}">
                <a16:creationId xmlns:a16="http://schemas.microsoft.com/office/drawing/2014/main" id="{923465E1-1DAB-A44E-56F6-13CF667CFC5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81122" y="1649081"/>
            <a:ext cx="6629400" cy="4972050"/>
          </a:xfrm>
          <a:prstGeom prst="rect">
            <a:avLst/>
          </a:prstGeom>
        </p:spPr>
      </p:pic>
      <p:pic>
        <p:nvPicPr>
          <p:cNvPr id="15" name="Picture 14" descr="A road with a fence and trees&#10;&#10;AI-generated content may be incorrect.">
            <a:extLst>
              <a:ext uri="{FF2B5EF4-FFF2-40B4-BE49-F238E27FC236}">
                <a16:creationId xmlns:a16="http://schemas.microsoft.com/office/drawing/2014/main" id="{F22A2925-4730-0775-BE46-3CD4A22396D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02577" y="1365368"/>
            <a:ext cx="6629400" cy="4972050"/>
          </a:xfrm>
          <a:prstGeom prst="rect">
            <a:avLst/>
          </a:prstGeom>
          <a:effectLst>
            <a:outerShdw blurRad="50800" dist="38100" dir="2700000" algn="tl" rotWithShape="0">
              <a:prstClr val="black">
                <a:alpha val="40000"/>
              </a:prstClr>
            </a:outerShdw>
          </a:effectLst>
        </p:spPr>
      </p:pic>
      <p:pic>
        <p:nvPicPr>
          <p:cNvPr id="22" name="Picture 21" descr="A dirt road with trees and blue sky&#10;&#10;AI-generated content may be incorrect.">
            <a:extLst>
              <a:ext uri="{FF2B5EF4-FFF2-40B4-BE49-F238E27FC236}">
                <a16:creationId xmlns:a16="http://schemas.microsoft.com/office/drawing/2014/main" id="{4E6F0A3C-FE27-06A1-FE8D-45FF7AF463D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0800000">
            <a:off x="2442642" y="1718036"/>
            <a:ext cx="6629400" cy="4972050"/>
          </a:xfrm>
          <a:prstGeom prst="rect">
            <a:avLst/>
          </a:prstGeom>
          <a:effectLst>
            <a:outerShdw blurRad="50800" dist="38100" dir="2700000" algn="tl" rotWithShape="0">
              <a:prstClr val="black">
                <a:alpha val="40000"/>
              </a:prstClr>
            </a:outerShdw>
          </a:effectLst>
        </p:spPr>
      </p:pic>
      <p:sp>
        <p:nvSpPr>
          <p:cNvPr id="2" name="Content Placeholder 2">
            <a:extLst>
              <a:ext uri="{FF2B5EF4-FFF2-40B4-BE49-F238E27FC236}">
                <a16:creationId xmlns:a16="http://schemas.microsoft.com/office/drawing/2014/main" id="{7804D5CA-DBD5-208C-FBD7-EADBB54A8824}"/>
              </a:ext>
            </a:extLst>
          </p:cNvPr>
          <p:cNvSpPr txBox="1">
            <a:spLocks/>
          </p:cNvSpPr>
          <p:nvPr/>
        </p:nvSpPr>
        <p:spPr>
          <a:xfrm>
            <a:off x="11204900" y="28630"/>
            <a:ext cx="987100" cy="386649"/>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fld id="{3C661FFC-B6BA-4F1E-9C9F-61E26FD51EF3}" type="slidenum">
              <a:rPr lang="en-US" sz="1400" smtClean="0">
                <a:solidFill>
                  <a:schemeClr val="tx1">
                    <a:lumMod val="65000"/>
                    <a:lumOff val="35000"/>
                  </a:schemeClr>
                </a:solidFill>
                <a:latin typeface="Verdana" panose="020B0604030504040204" pitchFamily="34" charset="0"/>
                <a:ea typeface="Verdana" panose="020B0604030504040204" pitchFamily="34" charset="0"/>
              </a:rPr>
              <a:t>4</a:t>
            </a:fld>
            <a:r>
              <a:rPr lang="en-US" sz="1400" dirty="0">
                <a:solidFill>
                  <a:schemeClr val="tx1">
                    <a:lumMod val="65000"/>
                    <a:lumOff val="35000"/>
                  </a:schemeClr>
                </a:solidFill>
                <a:latin typeface="Verdana" panose="020B0604030504040204" pitchFamily="34" charset="0"/>
                <a:ea typeface="Verdana" panose="020B0604030504040204" pitchFamily="34" charset="0"/>
              </a:rPr>
              <a:t> of 25</a:t>
            </a:r>
          </a:p>
        </p:txBody>
      </p:sp>
    </p:spTree>
    <p:extLst>
      <p:ext uri="{BB962C8B-B14F-4D97-AF65-F5344CB8AC3E}">
        <p14:creationId xmlns:p14="http://schemas.microsoft.com/office/powerpoint/2010/main" val="3154648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8F6D0A6-3B3D-663E-5C0A-08F32250D342}"/>
            </a:ext>
          </a:extLst>
        </p:cNvPr>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BF15F351-710D-8FD7-52FB-36EB9F1EB1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pic>
        <p:nvPicPr>
          <p:cNvPr id="5" name="Picture 4" descr="A blue abstract watercolor pattern on a white background">
            <a:extLst>
              <a:ext uri="{FF2B5EF4-FFF2-40B4-BE49-F238E27FC236}">
                <a16:creationId xmlns:a16="http://schemas.microsoft.com/office/drawing/2014/main" id="{6A2A6928-5962-7155-5A2A-7BA8E8526048}"/>
              </a:ext>
            </a:extLst>
          </p:cNvPr>
          <p:cNvPicPr>
            <a:picLocks noChangeAspect="1"/>
          </p:cNvPicPr>
          <p:nvPr/>
        </p:nvPicPr>
        <p:blipFill>
          <a:blip r:embed="rId3">
            <a:alphaModFix amt="70000"/>
          </a:blip>
          <a:srcRect l="70035" t="7561" r="-1" b="8170"/>
          <a:stretch>
            <a:fillRect/>
          </a:stretch>
        </p:blipFill>
        <p:spPr>
          <a:xfrm>
            <a:off x="0" y="10"/>
            <a:ext cx="3653493" cy="6857990"/>
          </a:xfrm>
          <a:prstGeom prst="rect">
            <a:avLst/>
          </a:prstGeom>
        </p:spPr>
      </p:pic>
      <p:sp>
        <p:nvSpPr>
          <p:cNvPr id="6" name="Title 1">
            <a:extLst>
              <a:ext uri="{FF2B5EF4-FFF2-40B4-BE49-F238E27FC236}">
                <a16:creationId xmlns:a16="http://schemas.microsoft.com/office/drawing/2014/main" id="{EBDBE024-3BBE-9A54-2686-B60C404E5465}"/>
              </a:ext>
            </a:extLst>
          </p:cNvPr>
          <p:cNvSpPr>
            <a:spLocks noGrp="1"/>
          </p:cNvSpPr>
          <p:nvPr>
            <p:ph type="title"/>
          </p:nvPr>
        </p:nvSpPr>
        <p:spPr>
          <a:xfrm>
            <a:off x="304410" y="-221730"/>
            <a:ext cx="10890929" cy="1387934"/>
          </a:xfrm>
        </p:spPr>
        <p:txBody>
          <a:bodyPr anchor="b">
            <a:normAutofit/>
          </a:bodyPr>
          <a:lstStyle/>
          <a:p>
            <a:r>
              <a:rPr lang="en-US" b="0" dirty="0">
                <a:latin typeface="Verdana" panose="020B0604030504040204" pitchFamily="34" charset="0"/>
                <a:ea typeface="Verdana" panose="020B0604030504040204" pitchFamily="34" charset="0"/>
              </a:rPr>
              <a:t>DRAINAGE STANDARDS &amp; GUIDES</a:t>
            </a:r>
          </a:p>
        </p:txBody>
      </p:sp>
      <p:cxnSp>
        <p:nvCxnSpPr>
          <p:cNvPr id="7" name="Straight Connector 6">
            <a:extLst>
              <a:ext uri="{FF2B5EF4-FFF2-40B4-BE49-F238E27FC236}">
                <a16:creationId xmlns:a16="http://schemas.microsoft.com/office/drawing/2014/main" id="{83A8D699-BE26-DC8A-31FF-F278B771DEAB}"/>
              </a:ext>
            </a:extLst>
          </p:cNvPr>
          <p:cNvCxnSpPr/>
          <p:nvPr/>
        </p:nvCxnSpPr>
        <p:spPr>
          <a:xfrm>
            <a:off x="378016" y="1463404"/>
            <a:ext cx="978408" cy="0"/>
          </a:xfrm>
          <a:prstGeom prst="line">
            <a:avLst/>
          </a:prstGeom>
          <a:ln w="76200">
            <a:solidFill>
              <a:srgbClr val="1973EB"/>
            </a:solidFill>
          </a:ln>
        </p:spPr>
        <p:style>
          <a:lnRef idx="3">
            <a:schemeClr val="accent1"/>
          </a:lnRef>
          <a:fillRef idx="0">
            <a:schemeClr val="accent1"/>
          </a:fillRef>
          <a:effectRef idx="2">
            <a:schemeClr val="accent1"/>
          </a:effectRef>
          <a:fontRef idx="minor">
            <a:schemeClr val="tx1"/>
          </a:fontRef>
        </p:style>
      </p:cxnSp>
      <p:grpSp>
        <p:nvGrpSpPr>
          <p:cNvPr id="15" name="Group 14">
            <a:extLst>
              <a:ext uri="{FF2B5EF4-FFF2-40B4-BE49-F238E27FC236}">
                <a16:creationId xmlns:a16="http://schemas.microsoft.com/office/drawing/2014/main" id="{EE1BB48D-06B1-3A20-B1C5-81E8A6664D58}"/>
              </a:ext>
            </a:extLst>
          </p:cNvPr>
          <p:cNvGrpSpPr>
            <a:grpSpLocks noChangeAspect="1"/>
          </p:cNvGrpSpPr>
          <p:nvPr/>
        </p:nvGrpSpPr>
        <p:grpSpPr>
          <a:xfrm>
            <a:off x="4608576" y="2338428"/>
            <a:ext cx="2971800" cy="3639312"/>
            <a:chOff x="8577748" y="2640659"/>
            <a:chExt cx="2897076" cy="3535364"/>
          </a:xfrm>
        </p:grpSpPr>
        <p:pic>
          <p:nvPicPr>
            <p:cNvPr id="2" name="Content Placeholder 5" descr="A document with a logo&#10;&#10;AI-generated content may be incorrect.">
              <a:extLst>
                <a:ext uri="{FF2B5EF4-FFF2-40B4-BE49-F238E27FC236}">
                  <a16:creationId xmlns:a16="http://schemas.microsoft.com/office/drawing/2014/main" id="{12D5C4C2-FE68-22CE-927A-47A15B30C9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645420">
              <a:off x="8742953" y="2640660"/>
              <a:ext cx="2731871" cy="3535363"/>
            </a:xfrm>
            <a:prstGeom prst="rect">
              <a:avLst/>
            </a:prstGeom>
            <a:ln>
              <a:solidFill>
                <a:schemeClr val="tx1"/>
              </a:solidFill>
            </a:ln>
            <a:effectLst>
              <a:outerShdw blurRad="63500" sx="102000" sy="102000" algn="ctr" rotWithShape="0">
                <a:prstClr val="black">
                  <a:alpha val="40000"/>
                </a:prstClr>
              </a:outerShdw>
            </a:effectLst>
          </p:spPr>
        </p:pic>
        <p:pic>
          <p:nvPicPr>
            <p:cNvPr id="3" name="Content Placeholder 5" descr="A document with a logo&#10;&#10;AI-generated content may be incorrect.">
              <a:extLst>
                <a:ext uri="{FF2B5EF4-FFF2-40B4-BE49-F238E27FC236}">
                  <a16:creationId xmlns:a16="http://schemas.microsoft.com/office/drawing/2014/main" id="{4B85D577-65BC-800C-462B-12D9EF6C22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89236">
              <a:off x="8721465" y="2640659"/>
              <a:ext cx="2731871" cy="3535363"/>
            </a:xfrm>
            <a:prstGeom prst="rect">
              <a:avLst/>
            </a:prstGeom>
            <a:ln>
              <a:solidFill>
                <a:schemeClr val="tx1"/>
              </a:solidFill>
            </a:ln>
          </p:spPr>
        </p:pic>
        <p:pic>
          <p:nvPicPr>
            <p:cNvPr id="4" name="Content Placeholder 5" descr="A document with a logo&#10;&#10;AI-generated content may be incorrect.">
              <a:extLst>
                <a:ext uri="{FF2B5EF4-FFF2-40B4-BE49-F238E27FC236}">
                  <a16:creationId xmlns:a16="http://schemas.microsoft.com/office/drawing/2014/main" id="{21992EF0-B6F9-B163-0EF0-26133481AE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77748" y="2640660"/>
              <a:ext cx="2731871" cy="3535363"/>
            </a:xfrm>
            <a:prstGeom prst="rect">
              <a:avLst/>
            </a:prstGeom>
            <a:ln>
              <a:solidFill>
                <a:schemeClr val="tx1"/>
              </a:solidFill>
            </a:ln>
          </p:spPr>
        </p:pic>
      </p:grpSp>
      <p:grpSp>
        <p:nvGrpSpPr>
          <p:cNvPr id="16" name="Group 15">
            <a:extLst>
              <a:ext uri="{FF2B5EF4-FFF2-40B4-BE49-F238E27FC236}">
                <a16:creationId xmlns:a16="http://schemas.microsoft.com/office/drawing/2014/main" id="{FA4B2AC3-E491-383A-5F63-A16ADFA0759F}"/>
              </a:ext>
            </a:extLst>
          </p:cNvPr>
          <p:cNvGrpSpPr>
            <a:grpSpLocks noChangeAspect="1"/>
          </p:cNvGrpSpPr>
          <p:nvPr/>
        </p:nvGrpSpPr>
        <p:grpSpPr>
          <a:xfrm>
            <a:off x="678166" y="2338429"/>
            <a:ext cx="2975327" cy="3636081"/>
            <a:chOff x="4865064" y="2532122"/>
            <a:chExt cx="2897076" cy="3535364"/>
          </a:xfrm>
        </p:grpSpPr>
        <p:pic>
          <p:nvPicPr>
            <p:cNvPr id="8" name="Content Placeholder 5" descr="A document with a logo&#10;&#10;AI-generated content may be incorrect.">
              <a:extLst>
                <a:ext uri="{FF2B5EF4-FFF2-40B4-BE49-F238E27FC236}">
                  <a16:creationId xmlns:a16="http://schemas.microsoft.com/office/drawing/2014/main" id="{95444AA4-4B47-C8C3-8FA2-7396FAFDC7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645420">
              <a:off x="5030269" y="2532123"/>
              <a:ext cx="2731871" cy="3535363"/>
            </a:xfrm>
            <a:prstGeom prst="rect">
              <a:avLst/>
            </a:prstGeom>
            <a:ln>
              <a:solidFill>
                <a:schemeClr val="tx1"/>
              </a:solidFill>
            </a:ln>
            <a:effectLst>
              <a:outerShdw blurRad="63500" sx="102000" sy="102000" algn="ctr" rotWithShape="0">
                <a:prstClr val="black">
                  <a:alpha val="40000"/>
                </a:prstClr>
              </a:outerShdw>
            </a:effectLst>
          </p:spPr>
        </p:pic>
        <p:pic>
          <p:nvPicPr>
            <p:cNvPr id="9" name="Content Placeholder 5" descr="A document with a logo&#10;&#10;AI-generated content may be incorrect.">
              <a:extLst>
                <a:ext uri="{FF2B5EF4-FFF2-40B4-BE49-F238E27FC236}">
                  <a16:creationId xmlns:a16="http://schemas.microsoft.com/office/drawing/2014/main" id="{308EF3CB-231E-FCDB-C121-5CCC5F9752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89236">
              <a:off x="5008781" y="2532122"/>
              <a:ext cx="2731871" cy="3535363"/>
            </a:xfrm>
            <a:prstGeom prst="rect">
              <a:avLst/>
            </a:prstGeom>
            <a:ln>
              <a:solidFill>
                <a:schemeClr val="tx1"/>
              </a:solidFill>
            </a:ln>
          </p:spPr>
        </p:pic>
        <p:pic>
          <p:nvPicPr>
            <p:cNvPr id="10" name="Content Placeholder 5">
              <a:extLst>
                <a:ext uri="{FF2B5EF4-FFF2-40B4-BE49-F238E27FC236}">
                  <a16:creationId xmlns:a16="http://schemas.microsoft.com/office/drawing/2014/main" id="{C63653C3-A3C5-A0C8-0560-54F78AD8187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865064" y="2532123"/>
              <a:ext cx="2731871" cy="3535362"/>
            </a:xfrm>
            <a:prstGeom prst="rect">
              <a:avLst/>
            </a:prstGeom>
            <a:ln>
              <a:solidFill>
                <a:schemeClr val="tx1"/>
              </a:solidFill>
            </a:ln>
          </p:spPr>
        </p:pic>
      </p:grpSp>
      <p:grpSp>
        <p:nvGrpSpPr>
          <p:cNvPr id="17" name="Group 16">
            <a:extLst>
              <a:ext uri="{FF2B5EF4-FFF2-40B4-BE49-F238E27FC236}">
                <a16:creationId xmlns:a16="http://schemas.microsoft.com/office/drawing/2014/main" id="{8245B2D4-72BB-6161-1476-A8D1F74E6A49}"/>
              </a:ext>
            </a:extLst>
          </p:cNvPr>
          <p:cNvGrpSpPr>
            <a:grpSpLocks noChangeAspect="1"/>
          </p:cNvGrpSpPr>
          <p:nvPr/>
        </p:nvGrpSpPr>
        <p:grpSpPr>
          <a:xfrm>
            <a:off x="8554504" y="2338429"/>
            <a:ext cx="2975327" cy="3636081"/>
            <a:chOff x="8446314" y="2094212"/>
            <a:chExt cx="3343720" cy="4086286"/>
          </a:xfrm>
        </p:grpSpPr>
        <p:pic>
          <p:nvPicPr>
            <p:cNvPr id="12" name="Content Placeholder 5" descr="A document with a logo&#10;&#10;AI-generated content may be incorrect.">
              <a:extLst>
                <a:ext uri="{FF2B5EF4-FFF2-40B4-BE49-F238E27FC236}">
                  <a16:creationId xmlns:a16="http://schemas.microsoft.com/office/drawing/2014/main" id="{46F2552F-1EEE-5757-CE2E-B7977A7E32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645420">
              <a:off x="8636989" y="2094213"/>
              <a:ext cx="3153045" cy="4086285"/>
            </a:xfrm>
            <a:prstGeom prst="rect">
              <a:avLst/>
            </a:prstGeom>
            <a:ln>
              <a:solidFill>
                <a:schemeClr val="tx1"/>
              </a:solidFill>
            </a:ln>
            <a:effectLst>
              <a:outerShdw blurRad="63500" sx="102000" sy="102000" algn="ctr" rotWithShape="0">
                <a:prstClr val="black">
                  <a:alpha val="40000"/>
                </a:prstClr>
              </a:outerShdw>
            </a:effectLst>
          </p:spPr>
        </p:pic>
        <p:pic>
          <p:nvPicPr>
            <p:cNvPr id="13" name="Content Placeholder 5" descr="A document with a logo&#10;&#10;AI-generated content may be incorrect.">
              <a:extLst>
                <a:ext uri="{FF2B5EF4-FFF2-40B4-BE49-F238E27FC236}">
                  <a16:creationId xmlns:a16="http://schemas.microsoft.com/office/drawing/2014/main" id="{6901CFD7-8F3C-FB27-A882-001FB4C828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89236">
              <a:off x="8612188" y="2094212"/>
              <a:ext cx="3153045" cy="4086285"/>
            </a:xfrm>
            <a:prstGeom prst="rect">
              <a:avLst/>
            </a:prstGeom>
            <a:ln>
              <a:solidFill>
                <a:schemeClr val="tx1"/>
              </a:solidFill>
            </a:ln>
          </p:spPr>
        </p:pic>
        <p:pic>
          <p:nvPicPr>
            <p:cNvPr id="14" name="Content Placeholder 5">
              <a:extLst>
                <a:ext uri="{FF2B5EF4-FFF2-40B4-BE49-F238E27FC236}">
                  <a16:creationId xmlns:a16="http://schemas.microsoft.com/office/drawing/2014/main" id="{121A8599-939F-93D6-42CD-F56856E85AB6}"/>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8446314" y="2097149"/>
              <a:ext cx="3153045" cy="4080411"/>
            </a:xfrm>
            <a:prstGeom prst="rect">
              <a:avLst/>
            </a:prstGeom>
            <a:ln>
              <a:solidFill>
                <a:schemeClr val="tx1"/>
              </a:solidFill>
            </a:ln>
          </p:spPr>
        </p:pic>
      </p:grpSp>
      <p:sp>
        <p:nvSpPr>
          <p:cNvPr id="11" name="Content Placeholder 2">
            <a:extLst>
              <a:ext uri="{FF2B5EF4-FFF2-40B4-BE49-F238E27FC236}">
                <a16:creationId xmlns:a16="http://schemas.microsoft.com/office/drawing/2014/main" id="{B07A36C9-DCFB-9EF2-5784-9DE0545759AD}"/>
              </a:ext>
            </a:extLst>
          </p:cNvPr>
          <p:cNvSpPr txBox="1">
            <a:spLocks/>
          </p:cNvSpPr>
          <p:nvPr/>
        </p:nvSpPr>
        <p:spPr>
          <a:xfrm>
            <a:off x="11204900" y="28630"/>
            <a:ext cx="987100" cy="386649"/>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fld id="{3C661FFC-B6BA-4F1E-9C9F-61E26FD51EF3}" type="slidenum">
              <a:rPr lang="en-US" sz="1400" smtClean="0">
                <a:solidFill>
                  <a:schemeClr val="tx1">
                    <a:lumMod val="65000"/>
                    <a:lumOff val="35000"/>
                  </a:schemeClr>
                </a:solidFill>
                <a:latin typeface="Verdana" panose="020B0604030504040204" pitchFamily="34" charset="0"/>
                <a:ea typeface="Verdana" panose="020B0604030504040204" pitchFamily="34" charset="0"/>
              </a:rPr>
              <a:t>5</a:t>
            </a:fld>
            <a:r>
              <a:rPr lang="en-US" sz="1400" dirty="0">
                <a:solidFill>
                  <a:schemeClr val="tx1">
                    <a:lumMod val="65000"/>
                    <a:lumOff val="35000"/>
                  </a:schemeClr>
                </a:solidFill>
                <a:latin typeface="Verdana" panose="020B0604030504040204" pitchFamily="34" charset="0"/>
                <a:ea typeface="Verdana" panose="020B0604030504040204" pitchFamily="34" charset="0"/>
              </a:rPr>
              <a:t> of 25</a:t>
            </a:r>
          </a:p>
        </p:txBody>
      </p:sp>
    </p:spTree>
    <p:extLst>
      <p:ext uri="{BB962C8B-B14F-4D97-AF65-F5344CB8AC3E}">
        <p14:creationId xmlns:p14="http://schemas.microsoft.com/office/powerpoint/2010/main" val="2143846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E011887-DBE9-88D1-9237-C94B32FB6AE7}"/>
            </a:ext>
          </a:extLst>
        </p:cNvPr>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0772462D-AB52-93C4-A080-A5564F2307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pic>
        <p:nvPicPr>
          <p:cNvPr id="5" name="Picture 4" descr="A blue abstract watercolor pattern on a white background">
            <a:extLst>
              <a:ext uri="{FF2B5EF4-FFF2-40B4-BE49-F238E27FC236}">
                <a16:creationId xmlns:a16="http://schemas.microsoft.com/office/drawing/2014/main" id="{B04CC098-D108-B055-119E-C4F889D4B38B}"/>
              </a:ext>
            </a:extLst>
          </p:cNvPr>
          <p:cNvPicPr>
            <a:picLocks noChangeAspect="1"/>
          </p:cNvPicPr>
          <p:nvPr/>
        </p:nvPicPr>
        <p:blipFill>
          <a:blip r:embed="rId3">
            <a:alphaModFix amt="70000"/>
          </a:blip>
          <a:srcRect l="70035" t="7561" r="-1" b="8170"/>
          <a:stretch>
            <a:fillRect/>
          </a:stretch>
        </p:blipFill>
        <p:spPr>
          <a:xfrm>
            <a:off x="0" y="10"/>
            <a:ext cx="3653493" cy="6857990"/>
          </a:xfrm>
          <a:prstGeom prst="rect">
            <a:avLst/>
          </a:prstGeom>
        </p:spPr>
      </p:pic>
      <p:sp>
        <p:nvSpPr>
          <p:cNvPr id="6" name="Title 1">
            <a:extLst>
              <a:ext uri="{FF2B5EF4-FFF2-40B4-BE49-F238E27FC236}">
                <a16:creationId xmlns:a16="http://schemas.microsoft.com/office/drawing/2014/main" id="{A001F06E-2AAE-257B-6881-4F2318C0C9C3}"/>
              </a:ext>
            </a:extLst>
          </p:cNvPr>
          <p:cNvSpPr>
            <a:spLocks noGrp="1"/>
          </p:cNvSpPr>
          <p:nvPr>
            <p:ph type="title"/>
          </p:nvPr>
        </p:nvSpPr>
        <p:spPr>
          <a:xfrm>
            <a:off x="304410" y="238908"/>
            <a:ext cx="10890929" cy="927295"/>
          </a:xfrm>
        </p:spPr>
        <p:txBody>
          <a:bodyPr anchor="b">
            <a:normAutofit/>
          </a:bodyPr>
          <a:lstStyle/>
          <a:p>
            <a:r>
              <a:rPr lang="en-US" b="0" dirty="0">
                <a:latin typeface="Verdana" panose="020B0604030504040204" pitchFamily="34" charset="0"/>
                <a:ea typeface="Verdana" panose="020B0604030504040204" pitchFamily="34" charset="0"/>
              </a:rPr>
              <a:t>FUNDAMENTALS FOR DESIGN</a:t>
            </a:r>
          </a:p>
        </p:txBody>
      </p:sp>
      <p:cxnSp>
        <p:nvCxnSpPr>
          <p:cNvPr id="7" name="Straight Connector 6">
            <a:extLst>
              <a:ext uri="{FF2B5EF4-FFF2-40B4-BE49-F238E27FC236}">
                <a16:creationId xmlns:a16="http://schemas.microsoft.com/office/drawing/2014/main" id="{012B3755-1480-4D1C-224B-5BC634862E12}"/>
              </a:ext>
            </a:extLst>
          </p:cNvPr>
          <p:cNvCxnSpPr/>
          <p:nvPr/>
        </p:nvCxnSpPr>
        <p:spPr>
          <a:xfrm>
            <a:off x="378016" y="1463404"/>
            <a:ext cx="978408" cy="0"/>
          </a:xfrm>
          <a:prstGeom prst="line">
            <a:avLst/>
          </a:prstGeom>
          <a:ln w="76200">
            <a:solidFill>
              <a:srgbClr val="1973EB"/>
            </a:solidFill>
          </a:ln>
        </p:spPr>
        <p:style>
          <a:lnRef idx="3">
            <a:schemeClr val="accent1"/>
          </a:lnRef>
          <a:fillRef idx="0">
            <a:schemeClr val="accent1"/>
          </a:fillRef>
          <a:effectRef idx="2">
            <a:schemeClr val="accent1"/>
          </a:effectRef>
          <a:fontRef idx="minor">
            <a:schemeClr val="tx1"/>
          </a:fontRef>
        </p:style>
      </p:cxnSp>
      <p:sp>
        <p:nvSpPr>
          <p:cNvPr id="20" name="Rectangle 19" descr="Rain with solid fill">
            <a:extLst>
              <a:ext uri="{FF2B5EF4-FFF2-40B4-BE49-F238E27FC236}">
                <a16:creationId xmlns:a16="http://schemas.microsoft.com/office/drawing/2014/main" id="{5AFD5DFD-E3FF-225F-3252-ED9D33678E10}"/>
              </a:ext>
            </a:extLst>
          </p:cNvPr>
          <p:cNvSpPr/>
          <p:nvPr/>
        </p:nvSpPr>
        <p:spPr>
          <a:xfrm>
            <a:off x="776865" y="3373706"/>
            <a:ext cx="1033272" cy="1033272"/>
          </a:xfrm>
          <a:prstGeom prst="rect">
            <a:avLst/>
          </a:prstGeom>
          <a:blipFill>
            <a:blip r:embed="rId4">
              <a:extLst>
                <a:ext uri="{96DAC541-7B7A-43D3-8B79-37D633B846F1}">
                  <asvg:svgBlip xmlns:asvg="http://schemas.microsoft.com/office/drawing/2016/SVG/main" r:embed="rId5"/>
                </a:ext>
              </a:extLst>
            </a:blip>
            <a:srcRect/>
            <a:stretch>
              <a:fillRect l="-16889" t="-23832" r="-17391" b="-23583"/>
            </a:stretch>
          </a:blipFill>
        </p:spPr>
        <p:style>
          <a:lnRef idx="0">
            <a:schemeClr val="lt1">
              <a:hueOff val="0"/>
              <a:satOff val="0"/>
              <a:lumOff val="0"/>
              <a:alphaOff val="0"/>
            </a:schemeClr>
          </a:lnRef>
          <a:fillRef idx="3">
            <a:scrgbClr r="0" g="0" b="0"/>
          </a:fillRef>
          <a:effectRef idx="3">
            <a:schemeClr val="accent1">
              <a:hueOff val="0"/>
              <a:satOff val="0"/>
              <a:lumOff val="0"/>
              <a:alphaOff val="0"/>
            </a:schemeClr>
          </a:effectRef>
          <a:fontRef idx="minor">
            <a:schemeClr val="lt1"/>
          </a:fontRef>
        </p:style>
        <p:txBody>
          <a:bodyPr/>
          <a:lstStyle/>
          <a:p>
            <a:endParaRPr lang="en-US"/>
          </a:p>
        </p:txBody>
      </p:sp>
      <p:sp>
        <p:nvSpPr>
          <p:cNvPr id="21" name="Content Placeholder 2">
            <a:extLst>
              <a:ext uri="{FF2B5EF4-FFF2-40B4-BE49-F238E27FC236}">
                <a16:creationId xmlns:a16="http://schemas.microsoft.com/office/drawing/2014/main" id="{1EBCC979-4623-368A-3C94-0EEA717B7F6C}"/>
              </a:ext>
            </a:extLst>
          </p:cNvPr>
          <p:cNvSpPr>
            <a:spLocks noGrp="1"/>
          </p:cNvSpPr>
          <p:nvPr>
            <p:ph idx="1"/>
          </p:nvPr>
        </p:nvSpPr>
        <p:spPr>
          <a:xfrm>
            <a:off x="561836" y="2772775"/>
            <a:ext cx="1408124" cy="541567"/>
          </a:xfrm>
        </p:spPr>
        <p:txBody>
          <a:bodyPr>
            <a:normAutofit/>
          </a:bodyPr>
          <a:lstStyle/>
          <a:p>
            <a:pPr marL="0" indent="0" algn="ctr">
              <a:buNone/>
            </a:pPr>
            <a:r>
              <a:rPr lang="en-US" sz="1600" dirty="0">
                <a:latin typeface="Verdana" panose="020B0604030504040204" pitchFamily="34" charset="0"/>
                <a:ea typeface="Verdana" panose="020B0604030504040204" pitchFamily="34" charset="0"/>
              </a:rPr>
              <a:t>Setting</a:t>
            </a:r>
          </a:p>
        </p:txBody>
      </p:sp>
      <p:sp>
        <p:nvSpPr>
          <p:cNvPr id="22" name="Rectangle 21" descr="Leaky Tap with solid fill">
            <a:extLst>
              <a:ext uri="{FF2B5EF4-FFF2-40B4-BE49-F238E27FC236}">
                <a16:creationId xmlns:a16="http://schemas.microsoft.com/office/drawing/2014/main" id="{76887255-88F1-F8DD-C210-0C2E7F31DD92}"/>
              </a:ext>
            </a:extLst>
          </p:cNvPr>
          <p:cNvSpPr/>
          <p:nvPr/>
        </p:nvSpPr>
        <p:spPr>
          <a:xfrm>
            <a:off x="776694" y="5108456"/>
            <a:ext cx="1033272" cy="1033272"/>
          </a:xfrm>
          <a:prstGeom prst="rect">
            <a:avLst/>
          </a:prstGeom>
          <a:blipFill rotWithShape="1">
            <a:blip r:embed="rId6">
              <a:extLst>
                <a:ext uri="{96DAC541-7B7A-43D3-8B79-37D633B846F1}">
                  <asvg:svgBlip xmlns:asvg="http://schemas.microsoft.com/office/drawing/2016/SVG/main" r:embed="rId7"/>
                </a:ext>
              </a:extLst>
            </a:blip>
            <a:srcRect/>
            <a:stretch>
              <a:fillRect l="-19991" t="-10035" r="-19826" b="-9355"/>
            </a:stretch>
          </a:blipFill>
        </p:spPr>
        <p:style>
          <a:lnRef idx="0">
            <a:schemeClr val="lt1">
              <a:hueOff val="0"/>
              <a:satOff val="0"/>
              <a:lumOff val="0"/>
              <a:alphaOff val="0"/>
            </a:schemeClr>
          </a:lnRef>
          <a:fillRef idx="3">
            <a:scrgbClr r="0" g="0" b="0"/>
          </a:fillRef>
          <a:effectRef idx="3">
            <a:schemeClr val="accent1">
              <a:hueOff val="0"/>
              <a:satOff val="0"/>
              <a:lumOff val="0"/>
              <a:alphaOff val="0"/>
            </a:schemeClr>
          </a:effectRef>
          <a:fontRef idx="minor">
            <a:schemeClr val="lt1"/>
          </a:fontRef>
        </p:style>
        <p:txBody>
          <a:bodyPr/>
          <a:lstStyle/>
          <a:p>
            <a:endParaRPr lang="en-US"/>
          </a:p>
        </p:txBody>
      </p:sp>
      <p:sp>
        <p:nvSpPr>
          <p:cNvPr id="23" name="Rectangle 22">
            <a:extLst>
              <a:ext uri="{FF2B5EF4-FFF2-40B4-BE49-F238E27FC236}">
                <a16:creationId xmlns:a16="http://schemas.microsoft.com/office/drawing/2014/main" id="{02FE1335-79B0-6B17-7C37-2306B811F6C1}"/>
              </a:ext>
            </a:extLst>
          </p:cNvPr>
          <p:cNvSpPr/>
          <p:nvPr/>
        </p:nvSpPr>
        <p:spPr>
          <a:xfrm>
            <a:off x="776694" y="1739332"/>
            <a:ext cx="1033443" cy="1033443"/>
          </a:xfrm>
          <a:prstGeom prst="rect">
            <a:avLst/>
          </a:prstGeom>
          <a:blipFill>
            <a:blip r:embed="rId8">
              <a:extLst>
                <a:ext uri="{96DAC541-7B7A-43D3-8B79-37D633B846F1}">
                  <asvg:svgBlip xmlns:asvg="http://schemas.microsoft.com/office/drawing/2016/SVG/main" r:embed="rId9"/>
                </a:ext>
              </a:extLst>
            </a:blip>
            <a:srcRect/>
            <a:stretch>
              <a:fillRect/>
            </a:stretch>
          </a:blipFill>
        </p:spPr>
        <p:style>
          <a:lnRef idx="0">
            <a:schemeClr val="lt1">
              <a:hueOff val="0"/>
              <a:satOff val="0"/>
              <a:lumOff val="0"/>
              <a:alphaOff val="0"/>
            </a:schemeClr>
          </a:lnRef>
          <a:fillRef idx="3">
            <a:scrgbClr r="0" g="0" b="0"/>
          </a:fillRef>
          <a:effectRef idx="3">
            <a:schemeClr val="accent1">
              <a:hueOff val="0"/>
              <a:satOff val="0"/>
              <a:lumOff val="0"/>
              <a:alphaOff val="0"/>
            </a:schemeClr>
          </a:effectRef>
          <a:fontRef idx="minor">
            <a:schemeClr val="lt1"/>
          </a:fontRef>
        </p:style>
        <p:txBody>
          <a:bodyPr/>
          <a:lstStyle/>
          <a:p>
            <a:endParaRPr lang="en-US"/>
          </a:p>
        </p:txBody>
      </p:sp>
      <p:sp>
        <p:nvSpPr>
          <p:cNvPr id="24" name="Content Placeholder 2">
            <a:extLst>
              <a:ext uri="{FF2B5EF4-FFF2-40B4-BE49-F238E27FC236}">
                <a16:creationId xmlns:a16="http://schemas.microsoft.com/office/drawing/2014/main" id="{110D14A2-A7A7-BF6D-516F-A9FB9B065044}"/>
              </a:ext>
            </a:extLst>
          </p:cNvPr>
          <p:cNvSpPr txBox="1">
            <a:spLocks/>
          </p:cNvSpPr>
          <p:nvPr/>
        </p:nvSpPr>
        <p:spPr>
          <a:xfrm>
            <a:off x="304410" y="4406978"/>
            <a:ext cx="1978009" cy="642114"/>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600" dirty="0">
                <a:latin typeface="Verdana" panose="020B0604030504040204" pitchFamily="34" charset="0"/>
                <a:ea typeface="Verdana" panose="020B0604030504040204" pitchFamily="34" charset="0"/>
              </a:rPr>
              <a:t>Design Storm</a:t>
            </a:r>
          </a:p>
        </p:txBody>
      </p:sp>
      <p:sp>
        <p:nvSpPr>
          <p:cNvPr id="25" name="Content Placeholder 2">
            <a:extLst>
              <a:ext uri="{FF2B5EF4-FFF2-40B4-BE49-F238E27FC236}">
                <a16:creationId xmlns:a16="http://schemas.microsoft.com/office/drawing/2014/main" id="{BBF23BBC-A0A2-73DA-C246-3DEED65736C8}"/>
              </a:ext>
            </a:extLst>
          </p:cNvPr>
          <p:cNvSpPr txBox="1">
            <a:spLocks/>
          </p:cNvSpPr>
          <p:nvPr/>
        </p:nvSpPr>
        <p:spPr>
          <a:xfrm>
            <a:off x="470669" y="6147864"/>
            <a:ext cx="1645322" cy="493508"/>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600" dirty="0">
                <a:latin typeface="Verdana" panose="020B0604030504040204" pitchFamily="34" charset="0"/>
                <a:ea typeface="Verdana" panose="020B0604030504040204" pitchFamily="34" charset="0"/>
              </a:rPr>
              <a:t>Flow Rate (Q)</a:t>
            </a:r>
          </a:p>
        </p:txBody>
      </p:sp>
      <p:pic>
        <p:nvPicPr>
          <p:cNvPr id="4" name="Picture 3" descr="A diagram of a waveform&#10;&#10;AI-generated content may be incorrect.">
            <a:extLst>
              <a:ext uri="{FF2B5EF4-FFF2-40B4-BE49-F238E27FC236}">
                <a16:creationId xmlns:a16="http://schemas.microsoft.com/office/drawing/2014/main" id="{93BCA5CA-82D3-A884-1F03-1262538DA171}"/>
              </a:ext>
            </a:extLst>
          </p:cNvPr>
          <p:cNvPicPr>
            <a:picLocks noChangeAspect="1"/>
          </p:cNvPicPr>
          <p:nvPr/>
        </p:nvPicPr>
        <p:blipFill>
          <a:blip r:embed="rId10"/>
          <a:stretch>
            <a:fillRect/>
          </a:stretch>
        </p:blipFill>
        <p:spPr>
          <a:xfrm>
            <a:off x="3293919" y="1435036"/>
            <a:ext cx="7124209" cy="5154126"/>
          </a:xfrm>
          <a:prstGeom prst="rect">
            <a:avLst/>
          </a:prstGeom>
        </p:spPr>
      </p:pic>
      <p:sp>
        <p:nvSpPr>
          <p:cNvPr id="2" name="Content Placeholder 2">
            <a:extLst>
              <a:ext uri="{FF2B5EF4-FFF2-40B4-BE49-F238E27FC236}">
                <a16:creationId xmlns:a16="http://schemas.microsoft.com/office/drawing/2014/main" id="{9C65BF4A-6D92-4B47-EB3C-BB9D1C580FA1}"/>
              </a:ext>
            </a:extLst>
          </p:cNvPr>
          <p:cNvSpPr txBox="1">
            <a:spLocks/>
          </p:cNvSpPr>
          <p:nvPr/>
        </p:nvSpPr>
        <p:spPr>
          <a:xfrm>
            <a:off x="11204900" y="28630"/>
            <a:ext cx="987100" cy="386649"/>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fld id="{3C661FFC-B6BA-4F1E-9C9F-61E26FD51EF3}" type="slidenum">
              <a:rPr lang="en-US" sz="1400" smtClean="0">
                <a:solidFill>
                  <a:schemeClr val="tx1">
                    <a:lumMod val="65000"/>
                    <a:lumOff val="35000"/>
                  </a:schemeClr>
                </a:solidFill>
                <a:latin typeface="Verdana" panose="020B0604030504040204" pitchFamily="34" charset="0"/>
                <a:ea typeface="Verdana" panose="020B0604030504040204" pitchFamily="34" charset="0"/>
              </a:rPr>
              <a:t>6</a:t>
            </a:fld>
            <a:r>
              <a:rPr lang="en-US" sz="1400" dirty="0">
                <a:solidFill>
                  <a:schemeClr val="tx1">
                    <a:lumMod val="65000"/>
                    <a:lumOff val="35000"/>
                  </a:schemeClr>
                </a:solidFill>
                <a:latin typeface="Verdana" panose="020B0604030504040204" pitchFamily="34" charset="0"/>
                <a:ea typeface="Verdana" panose="020B0604030504040204" pitchFamily="34" charset="0"/>
              </a:rPr>
              <a:t> of 25</a:t>
            </a:r>
          </a:p>
        </p:txBody>
      </p:sp>
    </p:spTree>
    <p:extLst>
      <p:ext uri="{BB962C8B-B14F-4D97-AF65-F5344CB8AC3E}">
        <p14:creationId xmlns:p14="http://schemas.microsoft.com/office/powerpoint/2010/main" val="2497194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542D2C0-11A7-CBAB-555E-15E814BEAD14}"/>
            </a:ext>
          </a:extLst>
        </p:cNvPr>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D91536F2-1550-4085-BABF-FFCC1E29D9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pic>
        <p:nvPicPr>
          <p:cNvPr id="5" name="Picture 4" descr="A blue abstract watercolor pattern on a white background">
            <a:extLst>
              <a:ext uri="{FF2B5EF4-FFF2-40B4-BE49-F238E27FC236}">
                <a16:creationId xmlns:a16="http://schemas.microsoft.com/office/drawing/2014/main" id="{E0783846-2374-ADA8-40B0-A3F8CA8F2667}"/>
              </a:ext>
            </a:extLst>
          </p:cNvPr>
          <p:cNvPicPr>
            <a:picLocks noChangeAspect="1"/>
          </p:cNvPicPr>
          <p:nvPr/>
        </p:nvPicPr>
        <p:blipFill>
          <a:blip r:embed="rId3">
            <a:alphaModFix amt="70000"/>
          </a:blip>
          <a:srcRect l="70035" t="7561" r="-1" b="8170"/>
          <a:stretch>
            <a:fillRect/>
          </a:stretch>
        </p:blipFill>
        <p:spPr>
          <a:xfrm>
            <a:off x="0" y="10"/>
            <a:ext cx="3653493" cy="6857990"/>
          </a:xfrm>
          <a:prstGeom prst="rect">
            <a:avLst/>
          </a:prstGeom>
        </p:spPr>
      </p:pic>
      <p:sp>
        <p:nvSpPr>
          <p:cNvPr id="6" name="Title 1">
            <a:extLst>
              <a:ext uri="{FF2B5EF4-FFF2-40B4-BE49-F238E27FC236}">
                <a16:creationId xmlns:a16="http://schemas.microsoft.com/office/drawing/2014/main" id="{CBB7E12B-5370-619F-777A-B2F2008BF632}"/>
              </a:ext>
            </a:extLst>
          </p:cNvPr>
          <p:cNvSpPr>
            <a:spLocks noGrp="1"/>
          </p:cNvSpPr>
          <p:nvPr>
            <p:ph type="title"/>
          </p:nvPr>
        </p:nvSpPr>
        <p:spPr>
          <a:xfrm>
            <a:off x="304410" y="238908"/>
            <a:ext cx="10890929" cy="927295"/>
          </a:xfrm>
        </p:spPr>
        <p:txBody>
          <a:bodyPr anchor="b">
            <a:normAutofit/>
          </a:bodyPr>
          <a:lstStyle/>
          <a:p>
            <a:r>
              <a:rPr lang="en-US" b="0" dirty="0">
                <a:latin typeface="Verdana" panose="020B0604030504040204" pitchFamily="34" charset="0"/>
                <a:ea typeface="Verdana" panose="020B0604030504040204" pitchFamily="34" charset="0"/>
              </a:rPr>
              <a:t>DESIGN STORM</a:t>
            </a:r>
          </a:p>
        </p:txBody>
      </p:sp>
      <p:cxnSp>
        <p:nvCxnSpPr>
          <p:cNvPr id="7" name="Straight Connector 6">
            <a:extLst>
              <a:ext uri="{FF2B5EF4-FFF2-40B4-BE49-F238E27FC236}">
                <a16:creationId xmlns:a16="http://schemas.microsoft.com/office/drawing/2014/main" id="{884FE786-33D5-F94E-A2A2-469490DEAFAA}"/>
              </a:ext>
            </a:extLst>
          </p:cNvPr>
          <p:cNvCxnSpPr/>
          <p:nvPr/>
        </p:nvCxnSpPr>
        <p:spPr>
          <a:xfrm>
            <a:off x="378016" y="1463404"/>
            <a:ext cx="978408" cy="0"/>
          </a:xfrm>
          <a:prstGeom prst="line">
            <a:avLst/>
          </a:prstGeom>
          <a:ln w="76200">
            <a:solidFill>
              <a:srgbClr val="1973EB"/>
            </a:solidFill>
          </a:ln>
        </p:spPr>
        <p:style>
          <a:lnRef idx="3">
            <a:schemeClr val="accent1"/>
          </a:lnRef>
          <a:fillRef idx="0">
            <a:schemeClr val="accent1"/>
          </a:fillRef>
          <a:effectRef idx="2">
            <a:schemeClr val="accent1"/>
          </a:effectRef>
          <a:fontRef idx="minor">
            <a:schemeClr val="tx1"/>
          </a:fontRef>
        </p:style>
      </p:cxnSp>
      <p:pic>
        <p:nvPicPr>
          <p:cNvPr id="2" name="Picture 1">
            <a:extLst>
              <a:ext uri="{FF2B5EF4-FFF2-40B4-BE49-F238E27FC236}">
                <a16:creationId xmlns:a16="http://schemas.microsoft.com/office/drawing/2014/main" id="{A0F38AC0-3545-8194-DB6F-1121D0D7BC36}"/>
              </a:ext>
            </a:extLst>
          </p:cNvPr>
          <p:cNvPicPr>
            <a:picLocks noChangeAspect="1"/>
          </p:cNvPicPr>
          <p:nvPr/>
        </p:nvPicPr>
        <p:blipFill>
          <a:blip r:embed="rId4"/>
          <a:srcRect t="15827"/>
          <a:stretch>
            <a:fillRect/>
          </a:stretch>
        </p:blipFill>
        <p:spPr>
          <a:xfrm>
            <a:off x="318746" y="2694312"/>
            <a:ext cx="5936489" cy="2708501"/>
          </a:xfrm>
          <a:prstGeom prst="rect">
            <a:avLst/>
          </a:prstGeom>
          <a:ln>
            <a:solidFill>
              <a:schemeClr val="tx1"/>
            </a:solidFill>
          </a:ln>
        </p:spPr>
      </p:pic>
      <p:pic>
        <p:nvPicPr>
          <p:cNvPr id="29" name="Picture 28">
            <a:extLst>
              <a:ext uri="{FF2B5EF4-FFF2-40B4-BE49-F238E27FC236}">
                <a16:creationId xmlns:a16="http://schemas.microsoft.com/office/drawing/2014/main" id="{EABCB279-6943-EC42-246B-015DDB491BEF}"/>
              </a:ext>
            </a:extLst>
          </p:cNvPr>
          <p:cNvPicPr>
            <a:picLocks noChangeAspect="1"/>
          </p:cNvPicPr>
          <p:nvPr/>
        </p:nvPicPr>
        <p:blipFill>
          <a:blip r:embed="rId5"/>
          <a:srcRect b="42036"/>
          <a:stretch>
            <a:fillRect/>
          </a:stretch>
        </p:blipFill>
        <p:spPr>
          <a:xfrm>
            <a:off x="6510126" y="2694312"/>
            <a:ext cx="5363128" cy="2708501"/>
          </a:xfrm>
          <a:prstGeom prst="rect">
            <a:avLst/>
          </a:prstGeom>
        </p:spPr>
      </p:pic>
      <p:sp>
        <p:nvSpPr>
          <p:cNvPr id="8" name="Content Placeholder 2">
            <a:extLst>
              <a:ext uri="{FF2B5EF4-FFF2-40B4-BE49-F238E27FC236}">
                <a16:creationId xmlns:a16="http://schemas.microsoft.com/office/drawing/2014/main" id="{FCC985B9-B678-CB52-4E45-0A2A1E06DAFB}"/>
              </a:ext>
            </a:extLst>
          </p:cNvPr>
          <p:cNvSpPr>
            <a:spLocks noGrp="1"/>
          </p:cNvSpPr>
          <p:nvPr>
            <p:ph idx="1"/>
          </p:nvPr>
        </p:nvSpPr>
        <p:spPr>
          <a:xfrm>
            <a:off x="1460243" y="2026229"/>
            <a:ext cx="3653493" cy="516354"/>
          </a:xfrm>
        </p:spPr>
        <p:txBody>
          <a:bodyPr>
            <a:normAutofit/>
          </a:bodyPr>
          <a:lstStyle/>
          <a:p>
            <a:pPr marL="0" indent="0" algn="ctr">
              <a:buNone/>
            </a:pPr>
            <a:r>
              <a:rPr lang="en-US" sz="2400" u="sng" dirty="0">
                <a:latin typeface="Verdana" panose="020B0604030504040204" pitchFamily="34" charset="0"/>
                <a:ea typeface="Verdana" panose="020B0604030504040204" pitchFamily="34" charset="0"/>
              </a:rPr>
              <a:t>PennDOT Pub 584 </a:t>
            </a:r>
          </a:p>
        </p:txBody>
      </p:sp>
      <p:sp>
        <p:nvSpPr>
          <p:cNvPr id="9" name="Content Placeholder 2">
            <a:extLst>
              <a:ext uri="{FF2B5EF4-FFF2-40B4-BE49-F238E27FC236}">
                <a16:creationId xmlns:a16="http://schemas.microsoft.com/office/drawing/2014/main" id="{A6B011A1-3530-9FC2-F1AE-2639714D4478}"/>
              </a:ext>
            </a:extLst>
          </p:cNvPr>
          <p:cNvSpPr txBox="1">
            <a:spLocks/>
          </p:cNvSpPr>
          <p:nvPr/>
        </p:nvSpPr>
        <p:spPr>
          <a:xfrm>
            <a:off x="7364943" y="2026229"/>
            <a:ext cx="3653493" cy="516354"/>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400" u="sng" dirty="0">
                <a:latin typeface="Verdana" panose="020B0604030504040204" pitchFamily="34" charset="0"/>
                <a:ea typeface="Verdana" panose="020B0604030504040204" pitchFamily="34" charset="0"/>
              </a:rPr>
              <a:t>NOAA Atlas 14</a:t>
            </a:r>
          </a:p>
        </p:txBody>
      </p:sp>
      <p:sp>
        <p:nvSpPr>
          <p:cNvPr id="3" name="Rectangle 2">
            <a:extLst>
              <a:ext uri="{FF2B5EF4-FFF2-40B4-BE49-F238E27FC236}">
                <a16:creationId xmlns:a16="http://schemas.microsoft.com/office/drawing/2014/main" id="{34C04DB7-83E1-5472-A86E-42C2EFD981E9}"/>
              </a:ext>
            </a:extLst>
          </p:cNvPr>
          <p:cNvSpPr/>
          <p:nvPr/>
        </p:nvSpPr>
        <p:spPr>
          <a:xfrm>
            <a:off x="8408670" y="5164837"/>
            <a:ext cx="491490" cy="21869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2">
            <a:extLst>
              <a:ext uri="{FF2B5EF4-FFF2-40B4-BE49-F238E27FC236}">
                <a16:creationId xmlns:a16="http://schemas.microsoft.com/office/drawing/2014/main" id="{178513C3-82DC-5B75-E6FD-E3B2DA6CFC8F}"/>
              </a:ext>
            </a:extLst>
          </p:cNvPr>
          <p:cNvSpPr txBox="1">
            <a:spLocks/>
          </p:cNvSpPr>
          <p:nvPr/>
        </p:nvSpPr>
        <p:spPr>
          <a:xfrm>
            <a:off x="11204900" y="28630"/>
            <a:ext cx="987100" cy="386649"/>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fld id="{3C661FFC-B6BA-4F1E-9C9F-61E26FD51EF3}" type="slidenum">
              <a:rPr lang="en-US" sz="1400" smtClean="0">
                <a:solidFill>
                  <a:schemeClr val="tx1">
                    <a:lumMod val="65000"/>
                    <a:lumOff val="35000"/>
                  </a:schemeClr>
                </a:solidFill>
                <a:latin typeface="Verdana" panose="020B0604030504040204" pitchFamily="34" charset="0"/>
                <a:ea typeface="Verdana" panose="020B0604030504040204" pitchFamily="34" charset="0"/>
              </a:rPr>
              <a:t>7</a:t>
            </a:fld>
            <a:r>
              <a:rPr lang="en-US" sz="1400" dirty="0">
                <a:solidFill>
                  <a:schemeClr val="tx1">
                    <a:lumMod val="65000"/>
                    <a:lumOff val="35000"/>
                  </a:schemeClr>
                </a:solidFill>
                <a:latin typeface="Verdana" panose="020B0604030504040204" pitchFamily="34" charset="0"/>
                <a:ea typeface="Verdana" panose="020B0604030504040204" pitchFamily="34" charset="0"/>
              </a:rPr>
              <a:t> of 25</a:t>
            </a:r>
          </a:p>
        </p:txBody>
      </p:sp>
      <p:sp>
        <p:nvSpPr>
          <p:cNvPr id="10" name="Rectangle 9">
            <a:extLst>
              <a:ext uri="{FF2B5EF4-FFF2-40B4-BE49-F238E27FC236}">
                <a16:creationId xmlns:a16="http://schemas.microsoft.com/office/drawing/2014/main" id="{F66B0CD8-14D4-2A4B-56AC-8779E66D45AF}"/>
              </a:ext>
            </a:extLst>
          </p:cNvPr>
          <p:cNvSpPr/>
          <p:nvPr/>
        </p:nvSpPr>
        <p:spPr>
          <a:xfrm>
            <a:off x="488487" y="3829869"/>
            <a:ext cx="5575185" cy="24082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EC0F748-4CBF-BB91-018B-58CB81CB58D6}"/>
              </a:ext>
            </a:extLst>
          </p:cNvPr>
          <p:cNvSpPr/>
          <p:nvPr/>
        </p:nvSpPr>
        <p:spPr>
          <a:xfrm>
            <a:off x="488487" y="5076601"/>
            <a:ext cx="5575185" cy="24082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74579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16E34B7-5AD8-A989-751E-4C856112398F}"/>
            </a:ext>
          </a:extLst>
        </p:cNvPr>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31BF30D0-B8FF-F730-36EB-1F7FEA1B6A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pic>
        <p:nvPicPr>
          <p:cNvPr id="5" name="Picture 4" descr="A blue abstract watercolor pattern on a white background">
            <a:extLst>
              <a:ext uri="{FF2B5EF4-FFF2-40B4-BE49-F238E27FC236}">
                <a16:creationId xmlns:a16="http://schemas.microsoft.com/office/drawing/2014/main" id="{56A9C512-9CE9-C483-76AD-2D18C034C5CD}"/>
              </a:ext>
            </a:extLst>
          </p:cNvPr>
          <p:cNvPicPr>
            <a:picLocks noChangeAspect="1"/>
          </p:cNvPicPr>
          <p:nvPr/>
        </p:nvPicPr>
        <p:blipFill>
          <a:blip r:embed="rId3">
            <a:alphaModFix amt="70000"/>
          </a:blip>
          <a:srcRect l="70035" t="7561" r="-1" b="8170"/>
          <a:stretch>
            <a:fillRect/>
          </a:stretch>
        </p:blipFill>
        <p:spPr>
          <a:xfrm>
            <a:off x="0" y="10"/>
            <a:ext cx="3653493" cy="6857990"/>
          </a:xfrm>
          <a:prstGeom prst="rect">
            <a:avLst/>
          </a:prstGeom>
        </p:spPr>
      </p:pic>
      <p:sp>
        <p:nvSpPr>
          <p:cNvPr id="6" name="Title 1">
            <a:extLst>
              <a:ext uri="{FF2B5EF4-FFF2-40B4-BE49-F238E27FC236}">
                <a16:creationId xmlns:a16="http://schemas.microsoft.com/office/drawing/2014/main" id="{F5E8A03E-A279-A50A-683E-BCBB4DCDF59D}"/>
              </a:ext>
            </a:extLst>
          </p:cNvPr>
          <p:cNvSpPr>
            <a:spLocks noGrp="1"/>
          </p:cNvSpPr>
          <p:nvPr>
            <p:ph type="title"/>
          </p:nvPr>
        </p:nvSpPr>
        <p:spPr>
          <a:xfrm>
            <a:off x="304410" y="238908"/>
            <a:ext cx="10890929" cy="927295"/>
          </a:xfrm>
        </p:spPr>
        <p:txBody>
          <a:bodyPr anchor="b">
            <a:normAutofit/>
          </a:bodyPr>
          <a:lstStyle/>
          <a:p>
            <a:r>
              <a:rPr lang="en-US" b="0" dirty="0">
                <a:latin typeface="Verdana" panose="020B0604030504040204" pitchFamily="34" charset="0"/>
                <a:ea typeface="Verdana" panose="020B0604030504040204" pitchFamily="34" charset="0"/>
              </a:rPr>
              <a:t>FLOW RATE (Q)</a:t>
            </a:r>
          </a:p>
        </p:txBody>
      </p:sp>
      <p:cxnSp>
        <p:nvCxnSpPr>
          <p:cNvPr id="7" name="Straight Connector 6">
            <a:extLst>
              <a:ext uri="{FF2B5EF4-FFF2-40B4-BE49-F238E27FC236}">
                <a16:creationId xmlns:a16="http://schemas.microsoft.com/office/drawing/2014/main" id="{293ABB25-4D2A-BE93-8CC8-D5D66BFC87E4}"/>
              </a:ext>
            </a:extLst>
          </p:cNvPr>
          <p:cNvCxnSpPr/>
          <p:nvPr/>
        </p:nvCxnSpPr>
        <p:spPr>
          <a:xfrm>
            <a:off x="378016" y="1463404"/>
            <a:ext cx="978408" cy="0"/>
          </a:xfrm>
          <a:prstGeom prst="line">
            <a:avLst/>
          </a:prstGeom>
          <a:ln w="76200">
            <a:solidFill>
              <a:srgbClr val="1973EB"/>
            </a:solidFill>
          </a:ln>
        </p:spPr>
        <p:style>
          <a:lnRef idx="3">
            <a:schemeClr val="accent1"/>
          </a:lnRef>
          <a:fillRef idx="0">
            <a:schemeClr val="accent1"/>
          </a:fillRef>
          <a:effectRef idx="2">
            <a:schemeClr val="accent1"/>
          </a:effectRef>
          <a:fontRef idx="minor">
            <a:schemeClr val="tx1"/>
          </a:fontRef>
        </p:style>
      </p:cxnSp>
      <p:pic>
        <p:nvPicPr>
          <p:cNvPr id="3" name="Picture 2" descr="A map of a road&#10;&#10;AI-generated content may be incorrect.">
            <a:extLst>
              <a:ext uri="{FF2B5EF4-FFF2-40B4-BE49-F238E27FC236}">
                <a16:creationId xmlns:a16="http://schemas.microsoft.com/office/drawing/2014/main" id="{FEF8F1AE-512D-423E-2FDD-6B37CF5586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0739" y="4204752"/>
            <a:ext cx="11947473" cy="2554673"/>
          </a:xfrm>
          <a:prstGeom prst="rect">
            <a:avLst/>
          </a:prstGeom>
        </p:spPr>
      </p:pic>
      <p:pic>
        <p:nvPicPr>
          <p:cNvPr id="5122" name="Picture 2">
            <a:extLst>
              <a:ext uri="{FF2B5EF4-FFF2-40B4-BE49-F238E27FC236}">
                <a16:creationId xmlns:a16="http://schemas.microsoft.com/office/drawing/2014/main" id="{AB86D91B-83E2-FF96-C787-195AC5CF067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6276622" y="654177"/>
            <a:ext cx="5791590" cy="343409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DFCA7109-7271-C366-CD93-E580BAA71D3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p:blipFill>
        <p:spPr bwMode="auto">
          <a:xfrm>
            <a:off x="3537020" y="1303420"/>
            <a:ext cx="2618862" cy="2784847"/>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a:extLst>
              <a:ext uri="{FF2B5EF4-FFF2-40B4-BE49-F238E27FC236}">
                <a16:creationId xmlns:a16="http://schemas.microsoft.com/office/drawing/2014/main" id="{F3BF946B-DBD1-BAA1-8352-2EF1D011A6B2}"/>
              </a:ext>
            </a:extLst>
          </p:cNvPr>
          <p:cNvSpPr>
            <a:spLocks noGrp="1"/>
          </p:cNvSpPr>
          <p:nvPr>
            <p:ph idx="1"/>
          </p:nvPr>
        </p:nvSpPr>
        <p:spPr>
          <a:xfrm>
            <a:off x="6219746" y="140338"/>
            <a:ext cx="3653493" cy="516354"/>
          </a:xfrm>
        </p:spPr>
        <p:txBody>
          <a:bodyPr>
            <a:normAutofit/>
          </a:bodyPr>
          <a:lstStyle/>
          <a:p>
            <a:pPr marL="0" indent="0" algn="ctr">
              <a:buNone/>
            </a:pPr>
            <a:r>
              <a:rPr lang="en-US" sz="2400" u="sng" dirty="0" err="1">
                <a:latin typeface="Verdana" panose="020B0604030504040204" pitchFamily="34" charset="0"/>
                <a:ea typeface="Verdana" panose="020B0604030504040204" pitchFamily="34" charset="0"/>
              </a:rPr>
              <a:t>Hydraflow</a:t>
            </a:r>
            <a:r>
              <a:rPr lang="en-US" sz="2400" u="sng" dirty="0">
                <a:latin typeface="Verdana" panose="020B0604030504040204" pitchFamily="34" charset="0"/>
                <a:ea typeface="Verdana" panose="020B0604030504040204" pitchFamily="34" charset="0"/>
              </a:rPr>
              <a:t> Hydrograph</a:t>
            </a:r>
          </a:p>
        </p:txBody>
      </p:sp>
      <p:sp>
        <p:nvSpPr>
          <p:cNvPr id="9" name="TextBox 8">
            <a:extLst>
              <a:ext uri="{FF2B5EF4-FFF2-40B4-BE49-F238E27FC236}">
                <a16:creationId xmlns:a16="http://schemas.microsoft.com/office/drawing/2014/main" id="{0C832FEB-550E-1E7B-5ED8-765C4FF615C5}"/>
              </a:ext>
            </a:extLst>
          </p:cNvPr>
          <p:cNvSpPr txBox="1"/>
          <p:nvPr/>
        </p:nvSpPr>
        <p:spPr>
          <a:xfrm>
            <a:off x="4539469" y="1157476"/>
            <a:ext cx="730437" cy="246221"/>
          </a:xfrm>
          <a:prstGeom prst="rect">
            <a:avLst/>
          </a:prstGeom>
          <a:noFill/>
        </p:spPr>
        <p:txBody>
          <a:bodyPr wrap="square" rtlCol="0">
            <a:spAutoFit/>
          </a:bodyPr>
          <a:lstStyle/>
          <a:p>
            <a:r>
              <a:rPr lang="en-US" sz="1000" dirty="0">
                <a:solidFill>
                  <a:srgbClr val="FF0000"/>
                </a:solidFill>
                <a:latin typeface="Verdana" panose="020B0604030504040204" pitchFamily="34" charset="0"/>
                <a:ea typeface="Verdana" panose="020B0604030504040204" pitchFamily="34" charset="0"/>
              </a:rPr>
              <a:t>DA.P.14</a:t>
            </a:r>
          </a:p>
        </p:txBody>
      </p:sp>
      <p:sp>
        <p:nvSpPr>
          <p:cNvPr id="10" name="TextBox 9">
            <a:extLst>
              <a:ext uri="{FF2B5EF4-FFF2-40B4-BE49-F238E27FC236}">
                <a16:creationId xmlns:a16="http://schemas.microsoft.com/office/drawing/2014/main" id="{80BE5827-5B46-358F-3EC2-08CC82B8A247}"/>
              </a:ext>
            </a:extLst>
          </p:cNvPr>
          <p:cNvSpPr txBox="1"/>
          <p:nvPr/>
        </p:nvSpPr>
        <p:spPr>
          <a:xfrm>
            <a:off x="3325207" y="1157476"/>
            <a:ext cx="730437" cy="246221"/>
          </a:xfrm>
          <a:prstGeom prst="rect">
            <a:avLst/>
          </a:prstGeom>
          <a:noFill/>
        </p:spPr>
        <p:txBody>
          <a:bodyPr wrap="square" rtlCol="0">
            <a:spAutoFit/>
          </a:bodyPr>
          <a:lstStyle/>
          <a:p>
            <a:r>
              <a:rPr lang="en-US" sz="1000" dirty="0">
                <a:solidFill>
                  <a:srgbClr val="FF0000"/>
                </a:solidFill>
                <a:latin typeface="Verdana" panose="020B0604030504040204" pitchFamily="34" charset="0"/>
                <a:ea typeface="Verdana" panose="020B0604030504040204" pitchFamily="34" charset="0"/>
              </a:rPr>
              <a:t>DA.P.12</a:t>
            </a:r>
          </a:p>
        </p:txBody>
      </p:sp>
      <p:sp>
        <p:nvSpPr>
          <p:cNvPr id="11" name="TextBox 10">
            <a:extLst>
              <a:ext uri="{FF2B5EF4-FFF2-40B4-BE49-F238E27FC236}">
                <a16:creationId xmlns:a16="http://schemas.microsoft.com/office/drawing/2014/main" id="{37ED1EDC-4CBA-C0EF-0316-1D024187B02C}"/>
              </a:ext>
            </a:extLst>
          </p:cNvPr>
          <p:cNvSpPr txBox="1"/>
          <p:nvPr/>
        </p:nvSpPr>
        <p:spPr>
          <a:xfrm>
            <a:off x="5613443" y="1157476"/>
            <a:ext cx="730437" cy="246221"/>
          </a:xfrm>
          <a:prstGeom prst="rect">
            <a:avLst/>
          </a:prstGeom>
          <a:noFill/>
        </p:spPr>
        <p:txBody>
          <a:bodyPr wrap="square" rtlCol="0">
            <a:spAutoFit/>
          </a:bodyPr>
          <a:lstStyle/>
          <a:p>
            <a:r>
              <a:rPr lang="en-US" sz="1000" dirty="0">
                <a:solidFill>
                  <a:srgbClr val="FF0000"/>
                </a:solidFill>
                <a:latin typeface="Verdana" panose="020B0604030504040204" pitchFamily="34" charset="0"/>
                <a:ea typeface="Verdana" panose="020B0604030504040204" pitchFamily="34" charset="0"/>
              </a:rPr>
              <a:t>DA.P.13</a:t>
            </a:r>
          </a:p>
        </p:txBody>
      </p:sp>
      <p:sp>
        <p:nvSpPr>
          <p:cNvPr id="12" name="TextBox 11">
            <a:extLst>
              <a:ext uri="{FF2B5EF4-FFF2-40B4-BE49-F238E27FC236}">
                <a16:creationId xmlns:a16="http://schemas.microsoft.com/office/drawing/2014/main" id="{623A3AE8-0317-D145-EBBD-1098CC112320}"/>
              </a:ext>
            </a:extLst>
          </p:cNvPr>
          <p:cNvSpPr txBox="1"/>
          <p:nvPr/>
        </p:nvSpPr>
        <p:spPr>
          <a:xfrm>
            <a:off x="5187589" y="2061758"/>
            <a:ext cx="781546" cy="246221"/>
          </a:xfrm>
          <a:prstGeom prst="rect">
            <a:avLst/>
          </a:prstGeom>
          <a:noFill/>
        </p:spPr>
        <p:txBody>
          <a:bodyPr wrap="square" rtlCol="0">
            <a:spAutoFit/>
          </a:bodyPr>
          <a:lstStyle/>
          <a:p>
            <a:r>
              <a:rPr lang="en-US" sz="1000" dirty="0">
                <a:solidFill>
                  <a:srgbClr val="FF0000"/>
                </a:solidFill>
                <a:latin typeface="Verdana" panose="020B0604030504040204" pitchFamily="34" charset="0"/>
                <a:ea typeface="Verdana" panose="020B0604030504040204" pitchFamily="34" charset="0"/>
              </a:rPr>
              <a:t>SCM005</a:t>
            </a:r>
          </a:p>
        </p:txBody>
      </p:sp>
      <p:sp>
        <p:nvSpPr>
          <p:cNvPr id="13" name="TextBox 12">
            <a:extLst>
              <a:ext uri="{FF2B5EF4-FFF2-40B4-BE49-F238E27FC236}">
                <a16:creationId xmlns:a16="http://schemas.microsoft.com/office/drawing/2014/main" id="{2E7F5500-D80C-7638-4661-B31AB871B298}"/>
              </a:ext>
            </a:extLst>
          </p:cNvPr>
          <p:cNvSpPr txBox="1"/>
          <p:nvPr/>
        </p:nvSpPr>
        <p:spPr>
          <a:xfrm>
            <a:off x="5163487" y="3824970"/>
            <a:ext cx="781546" cy="246221"/>
          </a:xfrm>
          <a:prstGeom prst="rect">
            <a:avLst/>
          </a:prstGeom>
          <a:noFill/>
        </p:spPr>
        <p:txBody>
          <a:bodyPr wrap="square" rtlCol="0">
            <a:spAutoFit/>
          </a:bodyPr>
          <a:lstStyle/>
          <a:p>
            <a:r>
              <a:rPr lang="en-US" sz="1000" dirty="0">
                <a:solidFill>
                  <a:srgbClr val="FF0000"/>
                </a:solidFill>
                <a:latin typeface="Verdana" panose="020B0604030504040204" pitchFamily="34" charset="0"/>
                <a:ea typeface="Verdana" panose="020B0604030504040204" pitchFamily="34" charset="0"/>
              </a:rPr>
              <a:t>SCM006</a:t>
            </a:r>
          </a:p>
        </p:txBody>
      </p:sp>
      <p:sp>
        <p:nvSpPr>
          <p:cNvPr id="14" name="Rectangle 13">
            <a:extLst>
              <a:ext uri="{FF2B5EF4-FFF2-40B4-BE49-F238E27FC236}">
                <a16:creationId xmlns:a16="http://schemas.microsoft.com/office/drawing/2014/main" id="{7BC37976-5802-5A6E-EF49-AD9D970A3322}"/>
              </a:ext>
            </a:extLst>
          </p:cNvPr>
          <p:cNvSpPr/>
          <p:nvPr/>
        </p:nvSpPr>
        <p:spPr>
          <a:xfrm>
            <a:off x="3581401" y="5500688"/>
            <a:ext cx="583406" cy="199836"/>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A9729ED-6364-B6C0-951C-B63ADBBBBB8E}"/>
              </a:ext>
            </a:extLst>
          </p:cNvPr>
          <p:cNvSpPr/>
          <p:nvPr/>
        </p:nvSpPr>
        <p:spPr>
          <a:xfrm>
            <a:off x="6705601" y="5271027"/>
            <a:ext cx="583406" cy="199836"/>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D227B95-B483-6211-994D-1E71B7848C44}"/>
              </a:ext>
            </a:extLst>
          </p:cNvPr>
          <p:cNvSpPr/>
          <p:nvPr/>
        </p:nvSpPr>
        <p:spPr>
          <a:xfrm>
            <a:off x="6705601" y="5777290"/>
            <a:ext cx="583406" cy="199836"/>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E2819FE-6377-8CA8-5BCA-7CA9240899C9}"/>
              </a:ext>
            </a:extLst>
          </p:cNvPr>
          <p:cNvSpPr/>
          <p:nvPr/>
        </p:nvSpPr>
        <p:spPr>
          <a:xfrm>
            <a:off x="8930640" y="6263640"/>
            <a:ext cx="761999" cy="340212"/>
          </a:xfrm>
          <a:prstGeom prst="rect">
            <a:avLst/>
          </a:prstGeom>
          <a:noFill/>
          <a:ln w="28575">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9C43C6D-EEB4-0618-ED95-B751B5A8DFA3}"/>
              </a:ext>
            </a:extLst>
          </p:cNvPr>
          <p:cNvSpPr/>
          <p:nvPr/>
        </p:nvSpPr>
        <p:spPr>
          <a:xfrm>
            <a:off x="8930639" y="4620465"/>
            <a:ext cx="761999" cy="340212"/>
          </a:xfrm>
          <a:prstGeom prst="rect">
            <a:avLst/>
          </a:prstGeom>
          <a:noFill/>
          <a:ln w="28575">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Arrow Connector 20">
            <a:extLst>
              <a:ext uri="{FF2B5EF4-FFF2-40B4-BE49-F238E27FC236}">
                <a16:creationId xmlns:a16="http://schemas.microsoft.com/office/drawing/2014/main" id="{ACFB3B62-68AC-0AA6-7427-11D195626A1D}"/>
              </a:ext>
            </a:extLst>
          </p:cNvPr>
          <p:cNvCxnSpPr/>
          <p:nvPr/>
        </p:nvCxnSpPr>
        <p:spPr>
          <a:xfrm>
            <a:off x="4975860" y="5777290"/>
            <a:ext cx="1562100" cy="0"/>
          </a:xfrm>
          <a:prstGeom prst="straightConnector1">
            <a:avLst/>
          </a:prstGeom>
          <a:ln w="38100">
            <a:solidFill>
              <a:srgbClr val="7030A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2" name="Freeform: Shape 21">
            <a:extLst>
              <a:ext uri="{FF2B5EF4-FFF2-40B4-BE49-F238E27FC236}">
                <a16:creationId xmlns:a16="http://schemas.microsoft.com/office/drawing/2014/main" id="{A6D3401E-1D6A-2FDB-377D-F1D6AD0AB336}"/>
              </a:ext>
            </a:extLst>
          </p:cNvPr>
          <p:cNvSpPr/>
          <p:nvPr/>
        </p:nvSpPr>
        <p:spPr>
          <a:xfrm>
            <a:off x="537700" y="4848069"/>
            <a:ext cx="5472572" cy="1843701"/>
          </a:xfrm>
          <a:custGeom>
            <a:avLst/>
            <a:gdLst>
              <a:gd name="csX0" fmla="*/ 4275502 w 5646785"/>
              <a:gd name="csY0" fmla="*/ 36433 h 1863023"/>
              <a:gd name="csX1" fmla="*/ 4189777 w 5646785"/>
              <a:gd name="csY1" fmla="*/ 36433 h 1863023"/>
              <a:gd name="csX2" fmla="*/ 3332527 w 5646785"/>
              <a:gd name="csY2" fmla="*/ 303133 h 1863023"/>
              <a:gd name="csX3" fmla="*/ 2865802 w 5646785"/>
              <a:gd name="csY3" fmla="*/ 598408 h 1863023"/>
              <a:gd name="csX4" fmla="*/ 1398952 w 5646785"/>
              <a:gd name="csY4" fmla="*/ 779383 h 1863023"/>
              <a:gd name="csX5" fmla="*/ 141652 w 5646785"/>
              <a:gd name="csY5" fmla="*/ 769858 h 1863023"/>
              <a:gd name="csX6" fmla="*/ 160702 w 5646785"/>
              <a:gd name="csY6" fmla="*/ 1122283 h 1863023"/>
              <a:gd name="csX7" fmla="*/ 1313227 w 5646785"/>
              <a:gd name="csY7" fmla="*/ 1341358 h 1863023"/>
              <a:gd name="csX8" fmla="*/ 2446702 w 5646785"/>
              <a:gd name="csY8" fmla="*/ 1360408 h 1863023"/>
              <a:gd name="csX9" fmla="*/ 2922952 w 5646785"/>
              <a:gd name="csY9" fmla="*/ 1589008 h 1863023"/>
              <a:gd name="csX10" fmla="*/ 3246802 w 5646785"/>
              <a:gd name="csY10" fmla="*/ 1646158 h 1863023"/>
              <a:gd name="csX11" fmla="*/ 3523027 w 5646785"/>
              <a:gd name="csY11" fmla="*/ 1827133 h 1863023"/>
              <a:gd name="csX12" fmla="*/ 4018327 w 5646785"/>
              <a:gd name="csY12" fmla="*/ 1836658 h 1863023"/>
              <a:gd name="csX13" fmla="*/ 4370752 w 5646785"/>
              <a:gd name="csY13" fmla="*/ 1541383 h 1863023"/>
              <a:gd name="csX14" fmla="*/ 4551727 w 5646785"/>
              <a:gd name="csY14" fmla="*/ 1388983 h 1863023"/>
              <a:gd name="csX15" fmla="*/ 4847002 w 5646785"/>
              <a:gd name="csY15" fmla="*/ 1360408 h 1863023"/>
              <a:gd name="csX16" fmla="*/ 5551852 w 5646785"/>
              <a:gd name="csY16" fmla="*/ 1322308 h 1863023"/>
              <a:gd name="csX17" fmla="*/ 5618527 w 5646785"/>
              <a:gd name="csY17" fmla="*/ 169783 h 1863023"/>
              <a:gd name="csX18" fmla="*/ 5351827 w 5646785"/>
              <a:gd name="csY18" fmla="*/ 7858 h 1863023"/>
              <a:gd name="csX19" fmla="*/ 4275502 w 5646785"/>
              <a:gd name="csY19" fmla="*/ 36433 h 1863023"/>
              <a:gd name="csX0" fmla="*/ 4275502 w 5646785"/>
              <a:gd name="csY0" fmla="*/ 36433 h 1863023"/>
              <a:gd name="csX1" fmla="*/ 4189777 w 5646785"/>
              <a:gd name="csY1" fmla="*/ 36433 h 1863023"/>
              <a:gd name="csX2" fmla="*/ 3363483 w 5646785"/>
              <a:gd name="csY2" fmla="*/ 295989 h 1863023"/>
              <a:gd name="csX3" fmla="*/ 2865802 w 5646785"/>
              <a:gd name="csY3" fmla="*/ 598408 h 1863023"/>
              <a:gd name="csX4" fmla="*/ 1398952 w 5646785"/>
              <a:gd name="csY4" fmla="*/ 779383 h 1863023"/>
              <a:gd name="csX5" fmla="*/ 141652 w 5646785"/>
              <a:gd name="csY5" fmla="*/ 769858 h 1863023"/>
              <a:gd name="csX6" fmla="*/ 160702 w 5646785"/>
              <a:gd name="csY6" fmla="*/ 1122283 h 1863023"/>
              <a:gd name="csX7" fmla="*/ 1313227 w 5646785"/>
              <a:gd name="csY7" fmla="*/ 1341358 h 1863023"/>
              <a:gd name="csX8" fmla="*/ 2446702 w 5646785"/>
              <a:gd name="csY8" fmla="*/ 1360408 h 1863023"/>
              <a:gd name="csX9" fmla="*/ 2922952 w 5646785"/>
              <a:gd name="csY9" fmla="*/ 1589008 h 1863023"/>
              <a:gd name="csX10" fmla="*/ 3246802 w 5646785"/>
              <a:gd name="csY10" fmla="*/ 1646158 h 1863023"/>
              <a:gd name="csX11" fmla="*/ 3523027 w 5646785"/>
              <a:gd name="csY11" fmla="*/ 1827133 h 1863023"/>
              <a:gd name="csX12" fmla="*/ 4018327 w 5646785"/>
              <a:gd name="csY12" fmla="*/ 1836658 h 1863023"/>
              <a:gd name="csX13" fmla="*/ 4370752 w 5646785"/>
              <a:gd name="csY13" fmla="*/ 1541383 h 1863023"/>
              <a:gd name="csX14" fmla="*/ 4551727 w 5646785"/>
              <a:gd name="csY14" fmla="*/ 1388983 h 1863023"/>
              <a:gd name="csX15" fmla="*/ 4847002 w 5646785"/>
              <a:gd name="csY15" fmla="*/ 1360408 h 1863023"/>
              <a:gd name="csX16" fmla="*/ 5551852 w 5646785"/>
              <a:gd name="csY16" fmla="*/ 1322308 h 1863023"/>
              <a:gd name="csX17" fmla="*/ 5618527 w 5646785"/>
              <a:gd name="csY17" fmla="*/ 169783 h 1863023"/>
              <a:gd name="csX18" fmla="*/ 5351827 w 5646785"/>
              <a:gd name="csY18" fmla="*/ 7858 h 1863023"/>
              <a:gd name="csX19" fmla="*/ 4275502 w 5646785"/>
              <a:gd name="csY19" fmla="*/ 36433 h 1863023"/>
              <a:gd name="csX0" fmla="*/ 4275502 w 5646785"/>
              <a:gd name="csY0" fmla="*/ 36433 h 1863023"/>
              <a:gd name="csX1" fmla="*/ 4189777 w 5646785"/>
              <a:gd name="csY1" fmla="*/ 36433 h 1863023"/>
              <a:gd name="csX2" fmla="*/ 3363483 w 5646785"/>
              <a:gd name="csY2" fmla="*/ 295989 h 1863023"/>
              <a:gd name="csX3" fmla="*/ 2877708 w 5646785"/>
              <a:gd name="csY3" fmla="*/ 572214 h 1863023"/>
              <a:gd name="csX4" fmla="*/ 1398952 w 5646785"/>
              <a:gd name="csY4" fmla="*/ 779383 h 1863023"/>
              <a:gd name="csX5" fmla="*/ 141652 w 5646785"/>
              <a:gd name="csY5" fmla="*/ 769858 h 1863023"/>
              <a:gd name="csX6" fmla="*/ 160702 w 5646785"/>
              <a:gd name="csY6" fmla="*/ 1122283 h 1863023"/>
              <a:gd name="csX7" fmla="*/ 1313227 w 5646785"/>
              <a:gd name="csY7" fmla="*/ 1341358 h 1863023"/>
              <a:gd name="csX8" fmla="*/ 2446702 w 5646785"/>
              <a:gd name="csY8" fmla="*/ 1360408 h 1863023"/>
              <a:gd name="csX9" fmla="*/ 2922952 w 5646785"/>
              <a:gd name="csY9" fmla="*/ 1589008 h 1863023"/>
              <a:gd name="csX10" fmla="*/ 3246802 w 5646785"/>
              <a:gd name="csY10" fmla="*/ 1646158 h 1863023"/>
              <a:gd name="csX11" fmla="*/ 3523027 w 5646785"/>
              <a:gd name="csY11" fmla="*/ 1827133 h 1863023"/>
              <a:gd name="csX12" fmla="*/ 4018327 w 5646785"/>
              <a:gd name="csY12" fmla="*/ 1836658 h 1863023"/>
              <a:gd name="csX13" fmla="*/ 4370752 w 5646785"/>
              <a:gd name="csY13" fmla="*/ 1541383 h 1863023"/>
              <a:gd name="csX14" fmla="*/ 4551727 w 5646785"/>
              <a:gd name="csY14" fmla="*/ 1388983 h 1863023"/>
              <a:gd name="csX15" fmla="*/ 4847002 w 5646785"/>
              <a:gd name="csY15" fmla="*/ 1360408 h 1863023"/>
              <a:gd name="csX16" fmla="*/ 5551852 w 5646785"/>
              <a:gd name="csY16" fmla="*/ 1322308 h 1863023"/>
              <a:gd name="csX17" fmla="*/ 5618527 w 5646785"/>
              <a:gd name="csY17" fmla="*/ 169783 h 1863023"/>
              <a:gd name="csX18" fmla="*/ 5351827 w 5646785"/>
              <a:gd name="csY18" fmla="*/ 7858 h 1863023"/>
              <a:gd name="csX19" fmla="*/ 4275502 w 5646785"/>
              <a:gd name="csY19" fmla="*/ 36433 h 1863023"/>
              <a:gd name="csX0" fmla="*/ 4275502 w 5646785"/>
              <a:gd name="csY0" fmla="*/ 36393 h 1862983"/>
              <a:gd name="csX1" fmla="*/ 3994514 w 5646785"/>
              <a:gd name="csY1" fmla="*/ 34012 h 1862983"/>
              <a:gd name="csX2" fmla="*/ 3363483 w 5646785"/>
              <a:gd name="csY2" fmla="*/ 295949 h 1862983"/>
              <a:gd name="csX3" fmla="*/ 2877708 w 5646785"/>
              <a:gd name="csY3" fmla="*/ 572174 h 1862983"/>
              <a:gd name="csX4" fmla="*/ 1398952 w 5646785"/>
              <a:gd name="csY4" fmla="*/ 779343 h 1862983"/>
              <a:gd name="csX5" fmla="*/ 141652 w 5646785"/>
              <a:gd name="csY5" fmla="*/ 769818 h 1862983"/>
              <a:gd name="csX6" fmla="*/ 160702 w 5646785"/>
              <a:gd name="csY6" fmla="*/ 1122243 h 1862983"/>
              <a:gd name="csX7" fmla="*/ 1313227 w 5646785"/>
              <a:gd name="csY7" fmla="*/ 1341318 h 1862983"/>
              <a:gd name="csX8" fmla="*/ 2446702 w 5646785"/>
              <a:gd name="csY8" fmla="*/ 1360368 h 1862983"/>
              <a:gd name="csX9" fmla="*/ 2922952 w 5646785"/>
              <a:gd name="csY9" fmla="*/ 1588968 h 1862983"/>
              <a:gd name="csX10" fmla="*/ 3246802 w 5646785"/>
              <a:gd name="csY10" fmla="*/ 1646118 h 1862983"/>
              <a:gd name="csX11" fmla="*/ 3523027 w 5646785"/>
              <a:gd name="csY11" fmla="*/ 1827093 h 1862983"/>
              <a:gd name="csX12" fmla="*/ 4018327 w 5646785"/>
              <a:gd name="csY12" fmla="*/ 1836618 h 1862983"/>
              <a:gd name="csX13" fmla="*/ 4370752 w 5646785"/>
              <a:gd name="csY13" fmla="*/ 1541343 h 1862983"/>
              <a:gd name="csX14" fmla="*/ 4551727 w 5646785"/>
              <a:gd name="csY14" fmla="*/ 1388943 h 1862983"/>
              <a:gd name="csX15" fmla="*/ 4847002 w 5646785"/>
              <a:gd name="csY15" fmla="*/ 1360368 h 1862983"/>
              <a:gd name="csX16" fmla="*/ 5551852 w 5646785"/>
              <a:gd name="csY16" fmla="*/ 1322268 h 1862983"/>
              <a:gd name="csX17" fmla="*/ 5618527 w 5646785"/>
              <a:gd name="csY17" fmla="*/ 169743 h 1862983"/>
              <a:gd name="csX18" fmla="*/ 5351827 w 5646785"/>
              <a:gd name="csY18" fmla="*/ 7818 h 1862983"/>
              <a:gd name="csX19" fmla="*/ 4275502 w 5646785"/>
              <a:gd name="csY19" fmla="*/ 36393 h 1862983"/>
              <a:gd name="csX0" fmla="*/ 4275502 w 5646785"/>
              <a:gd name="csY0" fmla="*/ 37377 h 1863967"/>
              <a:gd name="csX1" fmla="*/ 3682571 w 5646785"/>
              <a:gd name="csY1" fmla="*/ 87384 h 1863967"/>
              <a:gd name="csX2" fmla="*/ 3363483 w 5646785"/>
              <a:gd name="csY2" fmla="*/ 296933 h 1863967"/>
              <a:gd name="csX3" fmla="*/ 2877708 w 5646785"/>
              <a:gd name="csY3" fmla="*/ 573158 h 1863967"/>
              <a:gd name="csX4" fmla="*/ 1398952 w 5646785"/>
              <a:gd name="csY4" fmla="*/ 780327 h 1863967"/>
              <a:gd name="csX5" fmla="*/ 141652 w 5646785"/>
              <a:gd name="csY5" fmla="*/ 770802 h 1863967"/>
              <a:gd name="csX6" fmla="*/ 160702 w 5646785"/>
              <a:gd name="csY6" fmla="*/ 1123227 h 1863967"/>
              <a:gd name="csX7" fmla="*/ 1313227 w 5646785"/>
              <a:gd name="csY7" fmla="*/ 1342302 h 1863967"/>
              <a:gd name="csX8" fmla="*/ 2446702 w 5646785"/>
              <a:gd name="csY8" fmla="*/ 1361352 h 1863967"/>
              <a:gd name="csX9" fmla="*/ 2922952 w 5646785"/>
              <a:gd name="csY9" fmla="*/ 1589952 h 1863967"/>
              <a:gd name="csX10" fmla="*/ 3246802 w 5646785"/>
              <a:gd name="csY10" fmla="*/ 1647102 h 1863967"/>
              <a:gd name="csX11" fmla="*/ 3523027 w 5646785"/>
              <a:gd name="csY11" fmla="*/ 1828077 h 1863967"/>
              <a:gd name="csX12" fmla="*/ 4018327 w 5646785"/>
              <a:gd name="csY12" fmla="*/ 1837602 h 1863967"/>
              <a:gd name="csX13" fmla="*/ 4370752 w 5646785"/>
              <a:gd name="csY13" fmla="*/ 1542327 h 1863967"/>
              <a:gd name="csX14" fmla="*/ 4551727 w 5646785"/>
              <a:gd name="csY14" fmla="*/ 1389927 h 1863967"/>
              <a:gd name="csX15" fmla="*/ 4847002 w 5646785"/>
              <a:gd name="csY15" fmla="*/ 1361352 h 1863967"/>
              <a:gd name="csX16" fmla="*/ 5551852 w 5646785"/>
              <a:gd name="csY16" fmla="*/ 1323252 h 1863967"/>
              <a:gd name="csX17" fmla="*/ 5618527 w 5646785"/>
              <a:gd name="csY17" fmla="*/ 170727 h 1863967"/>
              <a:gd name="csX18" fmla="*/ 5351827 w 5646785"/>
              <a:gd name="csY18" fmla="*/ 8802 h 1863967"/>
              <a:gd name="csX19" fmla="*/ 4275502 w 5646785"/>
              <a:gd name="csY19" fmla="*/ 37377 h 1863967"/>
              <a:gd name="csX0" fmla="*/ 4275502 w 5646785"/>
              <a:gd name="csY0" fmla="*/ 37377 h 1863967"/>
              <a:gd name="csX1" fmla="*/ 3682571 w 5646785"/>
              <a:gd name="csY1" fmla="*/ 87384 h 1863967"/>
              <a:gd name="csX2" fmla="*/ 3370627 w 5646785"/>
              <a:gd name="csY2" fmla="*/ 289789 h 1863967"/>
              <a:gd name="csX3" fmla="*/ 2877708 w 5646785"/>
              <a:gd name="csY3" fmla="*/ 573158 h 1863967"/>
              <a:gd name="csX4" fmla="*/ 1398952 w 5646785"/>
              <a:gd name="csY4" fmla="*/ 780327 h 1863967"/>
              <a:gd name="csX5" fmla="*/ 141652 w 5646785"/>
              <a:gd name="csY5" fmla="*/ 770802 h 1863967"/>
              <a:gd name="csX6" fmla="*/ 160702 w 5646785"/>
              <a:gd name="csY6" fmla="*/ 1123227 h 1863967"/>
              <a:gd name="csX7" fmla="*/ 1313227 w 5646785"/>
              <a:gd name="csY7" fmla="*/ 1342302 h 1863967"/>
              <a:gd name="csX8" fmla="*/ 2446702 w 5646785"/>
              <a:gd name="csY8" fmla="*/ 1361352 h 1863967"/>
              <a:gd name="csX9" fmla="*/ 2922952 w 5646785"/>
              <a:gd name="csY9" fmla="*/ 1589952 h 1863967"/>
              <a:gd name="csX10" fmla="*/ 3246802 w 5646785"/>
              <a:gd name="csY10" fmla="*/ 1647102 h 1863967"/>
              <a:gd name="csX11" fmla="*/ 3523027 w 5646785"/>
              <a:gd name="csY11" fmla="*/ 1828077 h 1863967"/>
              <a:gd name="csX12" fmla="*/ 4018327 w 5646785"/>
              <a:gd name="csY12" fmla="*/ 1837602 h 1863967"/>
              <a:gd name="csX13" fmla="*/ 4370752 w 5646785"/>
              <a:gd name="csY13" fmla="*/ 1542327 h 1863967"/>
              <a:gd name="csX14" fmla="*/ 4551727 w 5646785"/>
              <a:gd name="csY14" fmla="*/ 1389927 h 1863967"/>
              <a:gd name="csX15" fmla="*/ 4847002 w 5646785"/>
              <a:gd name="csY15" fmla="*/ 1361352 h 1863967"/>
              <a:gd name="csX16" fmla="*/ 5551852 w 5646785"/>
              <a:gd name="csY16" fmla="*/ 1323252 h 1863967"/>
              <a:gd name="csX17" fmla="*/ 5618527 w 5646785"/>
              <a:gd name="csY17" fmla="*/ 170727 h 1863967"/>
              <a:gd name="csX18" fmla="*/ 5351827 w 5646785"/>
              <a:gd name="csY18" fmla="*/ 8802 h 1863967"/>
              <a:gd name="csX19" fmla="*/ 4275502 w 5646785"/>
              <a:gd name="csY19" fmla="*/ 37377 h 1863967"/>
              <a:gd name="csX0" fmla="*/ 4275502 w 5646785"/>
              <a:gd name="csY0" fmla="*/ 37377 h 1863967"/>
              <a:gd name="csX1" fmla="*/ 3682571 w 5646785"/>
              <a:gd name="csY1" fmla="*/ 87384 h 1863967"/>
              <a:gd name="csX2" fmla="*/ 3370627 w 5646785"/>
              <a:gd name="csY2" fmla="*/ 289789 h 1863967"/>
              <a:gd name="csX3" fmla="*/ 2877708 w 5646785"/>
              <a:gd name="csY3" fmla="*/ 573158 h 1863967"/>
              <a:gd name="csX4" fmla="*/ 1398952 w 5646785"/>
              <a:gd name="csY4" fmla="*/ 780327 h 1863967"/>
              <a:gd name="csX5" fmla="*/ 141652 w 5646785"/>
              <a:gd name="csY5" fmla="*/ 770802 h 1863967"/>
              <a:gd name="csX6" fmla="*/ 160702 w 5646785"/>
              <a:gd name="csY6" fmla="*/ 1123227 h 1863967"/>
              <a:gd name="csX7" fmla="*/ 1313227 w 5646785"/>
              <a:gd name="csY7" fmla="*/ 1342302 h 1863967"/>
              <a:gd name="csX8" fmla="*/ 2446702 w 5646785"/>
              <a:gd name="csY8" fmla="*/ 1361352 h 1863967"/>
              <a:gd name="csX9" fmla="*/ 2922952 w 5646785"/>
              <a:gd name="csY9" fmla="*/ 1589952 h 1863967"/>
              <a:gd name="csX10" fmla="*/ 3246802 w 5646785"/>
              <a:gd name="csY10" fmla="*/ 1647102 h 1863967"/>
              <a:gd name="csX11" fmla="*/ 3523027 w 5646785"/>
              <a:gd name="csY11" fmla="*/ 1828077 h 1863967"/>
              <a:gd name="csX12" fmla="*/ 4018327 w 5646785"/>
              <a:gd name="csY12" fmla="*/ 1837602 h 1863967"/>
              <a:gd name="csX13" fmla="*/ 4370752 w 5646785"/>
              <a:gd name="csY13" fmla="*/ 1542327 h 1863967"/>
              <a:gd name="csX14" fmla="*/ 4551727 w 5646785"/>
              <a:gd name="csY14" fmla="*/ 1389927 h 1863967"/>
              <a:gd name="csX15" fmla="*/ 4847002 w 5646785"/>
              <a:gd name="csY15" fmla="*/ 1361352 h 1863967"/>
              <a:gd name="csX16" fmla="*/ 5551852 w 5646785"/>
              <a:gd name="csY16" fmla="*/ 1323252 h 1863967"/>
              <a:gd name="csX17" fmla="*/ 5618527 w 5646785"/>
              <a:gd name="csY17" fmla="*/ 170727 h 1863967"/>
              <a:gd name="csX18" fmla="*/ 5351827 w 5646785"/>
              <a:gd name="csY18" fmla="*/ 8802 h 1863967"/>
              <a:gd name="csX19" fmla="*/ 4275502 w 5646785"/>
              <a:gd name="csY19" fmla="*/ 37377 h 1863967"/>
              <a:gd name="csX0" fmla="*/ 4275502 w 5646785"/>
              <a:gd name="csY0" fmla="*/ 36313 h 1862903"/>
              <a:gd name="csX1" fmla="*/ 3682571 w 5646785"/>
              <a:gd name="csY1" fmla="*/ 86320 h 1862903"/>
              <a:gd name="csX2" fmla="*/ 3370627 w 5646785"/>
              <a:gd name="csY2" fmla="*/ 288725 h 1862903"/>
              <a:gd name="csX3" fmla="*/ 2877708 w 5646785"/>
              <a:gd name="csY3" fmla="*/ 572094 h 1862903"/>
              <a:gd name="csX4" fmla="*/ 1398952 w 5646785"/>
              <a:gd name="csY4" fmla="*/ 779263 h 1862903"/>
              <a:gd name="csX5" fmla="*/ 141652 w 5646785"/>
              <a:gd name="csY5" fmla="*/ 769738 h 1862903"/>
              <a:gd name="csX6" fmla="*/ 160702 w 5646785"/>
              <a:gd name="csY6" fmla="*/ 1122163 h 1862903"/>
              <a:gd name="csX7" fmla="*/ 1313227 w 5646785"/>
              <a:gd name="csY7" fmla="*/ 1341238 h 1862903"/>
              <a:gd name="csX8" fmla="*/ 2446702 w 5646785"/>
              <a:gd name="csY8" fmla="*/ 1360288 h 1862903"/>
              <a:gd name="csX9" fmla="*/ 2922952 w 5646785"/>
              <a:gd name="csY9" fmla="*/ 1588888 h 1862903"/>
              <a:gd name="csX10" fmla="*/ 3246802 w 5646785"/>
              <a:gd name="csY10" fmla="*/ 1646038 h 1862903"/>
              <a:gd name="csX11" fmla="*/ 3523027 w 5646785"/>
              <a:gd name="csY11" fmla="*/ 1827013 h 1862903"/>
              <a:gd name="csX12" fmla="*/ 4018327 w 5646785"/>
              <a:gd name="csY12" fmla="*/ 1836538 h 1862903"/>
              <a:gd name="csX13" fmla="*/ 4370752 w 5646785"/>
              <a:gd name="csY13" fmla="*/ 1541263 h 1862903"/>
              <a:gd name="csX14" fmla="*/ 4551727 w 5646785"/>
              <a:gd name="csY14" fmla="*/ 1388863 h 1862903"/>
              <a:gd name="csX15" fmla="*/ 4847002 w 5646785"/>
              <a:gd name="csY15" fmla="*/ 1360288 h 1862903"/>
              <a:gd name="csX16" fmla="*/ 5551852 w 5646785"/>
              <a:gd name="csY16" fmla="*/ 1322188 h 1862903"/>
              <a:gd name="csX17" fmla="*/ 5618527 w 5646785"/>
              <a:gd name="csY17" fmla="*/ 169663 h 1862903"/>
              <a:gd name="csX18" fmla="*/ 5351827 w 5646785"/>
              <a:gd name="csY18" fmla="*/ 7738 h 1862903"/>
              <a:gd name="csX19" fmla="*/ 4275502 w 5646785"/>
              <a:gd name="csY19" fmla="*/ 36313 h 1862903"/>
              <a:gd name="csX0" fmla="*/ 4275502 w 5646785"/>
              <a:gd name="csY0" fmla="*/ 36859 h 1863449"/>
              <a:gd name="csX1" fmla="*/ 3756390 w 5646785"/>
              <a:gd name="csY1" fmla="*/ 60672 h 1863449"/>
              <a:gd name="csX2" fmla="*/ 3370627 w 5646785"/>
              <a:gd name="csY2" fmla="*/ 289271 h 1863449"/>
              <a:gd name="csX3" fmla="*/ 2877708 w 5646785"/>
              <a:gd name="csY3" fmla="*/ 572640 h 1863449"/>
              <a:gd name="csX4" fmla="*/ 1398952 w 5646785"/>
              <a:gd name="csY4" fmla="*/ 779809 h 1863449"/>
              <a:gd name="csX5" fmla="*/ 141652 w 5646785"/>
              <a:gd name="csY5" fmla="*/ 770284 h 1863449"/>
              <a:gd name="csX6" fmla="*/ 160702 w 5646785"/>
              <a:gd name="csY6" fmla="*/ 1122709 h 1863449"/>
              <a:gd name="csX7" fmla="*/ 1313227 w 5646785"/>
              <a:gd name="csY7" fmla="*/ 1341784 h 1863449"/>
              <a:gd name="csX8" fmla="*/ 2446702 w 5646785"/>
              <a:gd name="csY8" fmla="*/ 1360834 h 1863449"/>
              <a:gd name="csX9" fmla="*/ 2922952 w 5646785"/>
              <a:gd name="csY9" fmla="*/ 1589434 h 1863449"/>
              <a:gd name="csX10" fmla="*/ 3246802 w 5646785"/>
              <a:gd name="csY10" fmla="*/ 1646584 h 1863449"/>
              <a:gd name="csX11" fmla="*/ 3523027 w 5646785"/>
              <a:gd name="csY11" fmla="*/ 1827559 h 1863449"/>
              <a:gd name="csX12" fmla="*/ 4018327 w 5646785"/>
              <a:gd name="csY12" fmla="*/ 1837084 h 1863449"/>
              <a:gd name="csX13" fmla="*/ 4370752 w 5646785"/>
              <a:gd name="csY13" fmla="*/ 1541809 h 1863449"/>
              <a:gd name="csX14" fmla="*/ 4551727 w 5646785"/>
              <a:gd name="csY14" fmla="*/ 1389409 h 1863449"/>
              <a:gd name="csX15" fmla="*/ 4847002 w 5646785"/>
              <a:gd name="csY15" fmla="*/ 1360834 h 1863449"/>
              <a:gd name="csX16" fmla="*/ 5551852 w 5646785"/>
              <a:gd name="csY16" fmla="*/ 1322734 h 1863449"/>
              <a:gd name="csX17" fmla="*/ 5618527 w 5646785"/>
              <a:gd name="csY17" fmla="*/ 170209 h 1863449"/>
              <a:gd name="csX18" fmla="*/ 5351827 w 5646785"/>
              <a:gd name="csY18" fmla="*/ 8284 h 1863449"/>
              <a:gd name="csX19" fmla="*/ 4275502 w 5646785"/>
              <a:gd name="csY19" fmla="*/ 36859 h 1863449"/>
              <a:gd name="csX0" fmla="*/ 4275502 w 5646785"/>
              <a:gd name="csY0" fmla="*/ 36859 h 1863449"/>
              <a:gd name="csX1" fmla="*/ 3725434 w 5646785"/>
              <a:gd name="csY1" fmla="*/ 60672 h 1863449"/>
              <a:gd name="csX2" fmla="*/ 3370627 w 5646785"/>
              <a:gd name="csY2" fmla="*/ 289271 h 1863449"/>
              <a:gd name="csX3" fmla="*/ 2877708 w 5646785"/>
              <a:gd name="csY3" fmla="*/ 572640 h 1863449"/>
              <a:gd name="csX4" fmla="*/ 1398952 w 5646785"/>
              <a:gd name="csY4" fmla="*/ 779809 h 1863449"/>
              <a:gd name="csX5" fmla="*/ 141652 w 5646785"/>
              <a:gd name="csY5" fmla="*/ 770284 h 1863449"/>
              <a:gd name="csX6" fmla="*/ 160702 w 5646785"/>
              <a:gd name="csY6" fmla="*/ 1122709 h 1863449"/>
              <a:gd name="csX7" fmla="*/ 1313227 w 5646785"/>
              <a:gd name="csY7" fmla="*/ 1341784 h 1863449"/>
              <a:gd name="csX8" fmla="*/ 2446702 w 5646785"/>
              <a:gd name="csY8" fmla="*/ 1360834 h 1863449"/>
              <a:gd name="csX9" fmla="*/ 2922952 w 5646785"/>
              <a:gd name="csY9" fmla="*/ 1589434 h 1863449"/>
              <a:gd name="csX10" fmla="*/ 3246802 w 5646785"/>
              <a:gd name="csY10" fmla="*/ 1646584 h 1863449"/>
              <a:gd name="csX11" fmla="*/ 3523027 w 5646785"/>
              <a:gd name="csY11" fmla="*/ 1827559 h 1863449"/>
              <a:gd name="csX12" fmla="*/ 4018327 w 5646785"/>
              <a:gd name="csY12" fmla="*/ 1837084 h 1863449"/>
              <a:gd name="csX13" fmla="*/ 4370752 w 5646785"/>
              <a:gd name="csY13" fmla="*/ 1541809 h 1863449"/>
              <a:gd name="csX14" fmla="*/ 4551727 w 5646785"/>
              <a:gd name="csY14" fmla="*/ 1389409 h 1863449"/>
              <a:gd name="csX15" fmla="*/ 4847002 w 5646785"/>
              <a:gd name="csY15" fmla="*/ 1360834 h 1863449"/>
              <a:gd name="csX16" fmla="*/ 5551852 w 5646785"/>
              <a:gd name="csY16" fmla="*/ 1322734 h 1863449"/>
              <a:gd name="csX17" fmla="*/ 5618527 w 5646785"/>
              <a:gd name="csY17" fmla="*/ 170209 h 1863449"/>
              <a:gd name="csX18" fmla="*/ 5351827 w 5646785"/>
              <a:gd name="csY18" fmla="*/ 8284 h 1863449"/>
              <a:gd name="csX19" fmla="*/ 4275502 w 5646785"/>
              <a:gd name="csY19" fmla="*/ 36859 h 1863449"/>
              <a:gd name="csX0" fmla="*/ 4275502 w 5646785"/>
              <a:gd name="csY0" fmla="*/ 36859 h 1863449"/>
              <a:gd name="csX1" fmla="*/ 3725434 w 5646785"/>
              <a:gd name="csY1" fmla="*/ 60672 h 1863449"/>
              <a:gd name="csX2" fmla="*/ 3370627 w 5646785"/>
              <a:gd name="csY2" fmla="*/ 289271 h 1863449"/>
              <a:gd name="csX3" fmla="*/ 2877708 w 5646785"/>
              <a:gd name="csY3" fmla="*/ 572640 h 1863449"/>
              <a:gd name="csX4" fmla="*/ 1398952 w 5646785"/>
              <a:gd name="csY4" fmla="*/ 779809 h 1863449"/>
              <a:gd name="csX5" fmla="*/ 141652 w 5646785"/>
              <a:gd name="csY5" fmla="*/ 770284 h 1863449"/>
              <a:gd name="csX6" fmla="*/ 160702 w 5646785"/>
              <a:gd name="csY6" fmla="*/ 1122709 h 1863449"/>
              <a:gd name="csX7" fmla="*/ 1313227 w 5646785"/>
              <a:gd name="csY7" fmla="*/ 1341784 h 1863449"/>
              <a:gd name="csX8" fmla="*/ 2446702 w 5646785"/>
              <a:gd name="csY8" fmla="*/ 1360834 h 1863449"/>
              <a:gd name="csX9" fmla="*/ 2922952 w 5646785"/>
              <a:gd name="csY9" fmla="*/ 1589434 h 1863449"/>
              <a:gd name="csX10" fmla="*/ 3246802 w 5646785"/>
              <a:gd name="csY10" fmla="*/ 1646584 h 1863449"/>
              <a:gd name="csX11" fmla="*/ 3523027 w 5646785"/>
              <a:gd name="csY11" fmla="*/ 1827559 h 1863449"/>
              <a:gd name="csX12" fmla="*/ 4018327 w 5646785"/>
              <a:gd name="csY12" fmla="*/ 1837084 h 1863449"/>
              <a:gd name="csX13" fmla="*/ 4370752 w 5646785"/>
              <a:gd name="csY13" fmla="*/ 1541809 h 1863449"/>
              <a:gd name="csX14" fmla="*/ 4551727 w 5646785"/>
              <a:gd name="csY14" fmla="*/ 1389409 h 1863449"/>
              <a:gd name="csX15" fmla="*/ 4847002 w 5646785"/>
              <a:gd name="csY15" fmla="*/ 1360834 h 1863449"/>
              <a:gd name="csX16" fmla="*/ 5551852 w 5646785"/>
              <a:gd name="csY16" fmla="*/ 1322734 h 1863449"/>
              <a:gd name="csX17" fmla="*/ 5618527 w 5646785"/>
              <a:gd name="csY17" fmla="*/ 170209 h 1863449"/>
              <a:gd name="csX18" fmla="*/ 5351827 w 5646785"/>
              <a:gd name="csY18" fmla="*/ 8284 h 1863449"/>
              <a:gd name="csX19" fmla="*/ 4275502 w 5646785"/>
              <a:gd name="csY19" fmla="*/ 36859 h 1863449"/>
              <a:gd name="csX0" fmla="*/ 4275502 w 5646785"/>
              <a:gd name="csY0" fmla="*/ 36859 h 1863449"/>
              <a:gd name="csX1" fmla="*/ 3725434 w 5646785"/>
              <a:gd name="csY1" fmla="*/ 60672 h 1863449"/>
              <a:gd name="csX2" fmla="*/ 3370627 w 5646785"/>
              <a:gd name="csY2" fmla="*/ 289271 h 1863449"/>
              <a:gd name="csX3" fmla="*/ 2877708 w 5646785"/>
              <a:gd name="csY3" fmla="*/ 572640 h 1863449"/>
              <a:gd name="csX4" fmla="*/ 1398952 w 5646785"/>
              <a:gd name="csY4" fmla="*/ 779809 h 1863449"/>
              <a:gd name="csX5" fmla="*/ 141652 w 5646785"/>
              <a:gd name="csY5" fmla="*/ 770284 h 1863449"/>
              <a:gd name="csX6" fmla="*/ 160702 w 5646785"/>
              <a:gd name="csY6" fmla="*/ 1122709 h 1863449"/>
              <a:gd name="csX7" fmla="*/ 1313227 w 5646785"/>
              <a:gd name="csY7" fmla="*/ 1341784 h 1863449"/>
              <a:gd name="csX8" fmla="*/ 2446702 w 5646785"/>
              <a:gd name="csY8" fmla="*/ 1360834 h 1863449"/>
              <a:gd name="csX9" fmla="*/ 2922952 w 5646785"/>
              <a:gd name="csY9" fmla="*/ 1589434 h 1863449"/>
              <a:gd name="csX10" fmla="*/ 3246802 w 5646785"/>
              <a:gd name="csY10" fmla="*/ 1646584 h 1863449"/>
              <a:gd name="csX11" fmla="*/ 3523027 w 5646785"/>
              <a:gd name="csY11" fmla="*/ 1827559 h 1863449"/>
              <a:gd name="csX12" fmla="*/ 4018327 w 5646785"/>
              <a:gd name="csY12" fmla="*/ 1837084 h 1863449"/>
              <a:gd name="csX13" fmla="*/ 4370752 w 5646785"/>
              <a:gd name="csY13" fmla="*/ 1541809 h 1863449"/>
              <a:gd name="csX14" fmla="*/ 4551727 w 5646785"/>
              <a:gd name="csY14" fmla="*/ 1389409 h 1863449"/>
              <a:gd name="csX15" fmla="*/ 4847002 w 5646785"/>
              <a:gd name="csY15" fmla="*/ 1360834 h 1863449"/>
              <a:gd name="csX16" fmla="*/ 5551852 w 5646785"/>
              <a:gd name="csY16" fmla="*/ 1322734 h 1863449"/>
              <a:gd name="csX17" fmla="*/ 5618527 w 5646785"/>
              <a:gd name="csY17" fmla="*/ 170209 h 1863449"/>
              <a:gd name="csX18" fmla="*/ 5351827 w 5646785"/>
              <a:gd name="csY18" fmla="*/ 8284 h 1863449"/>
              <a:gd name="csX19" fmla="*/ 4275502 w 5646785"/>
              <a:gd name="csY19" fmla="*/ 36859 h 1863449"/>
              <a:gd name="csX0" fmla="*/ 4275502 w 5646785"/>
              <a:gd name="csY0" fmla="*/ 36859 h 1863449"/>
              <a:gd name="csX1" fmla="*/ 3725434 w 5646785"/>
              <a:gd name="csY1" fmla="*/ 60672 h 1863449"/>
              <a:gd name="csX2" fmla="*/ 3396820 w 5646785"/>
              <a:gd name="csY2" fmla="*/ 277365 h 1863449"/>
              <a:gd name="csX3" fmla="*/ 2877708 w 5646785"/>
              <a:gd name="csY3" fmla="*/ 572640 h 1863449"/>
              <a:gd name="csX4" fmla="*/ 1398952 w 5646785"/>
              <a:gd name="csY4" fmla="*/ 779809 h 1863449"/>
              <a:gd name="csX5" fmla="*/ 141652 w 5646785"/>
              <a:gd name="csY5" fmla="*/ 770284 h 1863449"/>
              <a:gd name="csX6" fmla="*/ 160702 w 5646785"/>
              <a:gd name="csY6" fmla="*/ 1122709 h 1863449"/>
              <a:gd name="csX7" fmla="*/ 1313227 w 5646785"/>
              <a:gd name="csY7" fmla="*/ 1341784 h 1863449"/>
              <a:gd name="csX8" fmla="*/ 2446702 w 5646785"/>
              <a:gd name="csY8" fmla="*/ 1360834 h 1863449"/>
              <a:gd name="csX9" fmla="*/ 2922952 w 5646785"/>
              <a:gd name="csY9" fmla="*/ 1589434 h 1863449"/>
              <a:gd name="csX10" fmla="*/ 3246802 w 5646785"/>
              <a:gd name="csY10" fmla="*/ 1646584 h 1863449"/>
              <a:gd name="csX11" fmla="*/ 3523027 w 5646785"/>
              <a:gd name="csY11" fmla="*/ 1827559 h 1863449"/>
              <a:gd name="csX12" fmla="*/ 4018327 w 5646785"/>
              <a:gd name="csY12" fmla="*/ 1837084 h 1863449"/>
              <a:gd name="csX13" fmla="*/ 4370752 w 5646785"/>
              <a:gd name="csY13" fmla="*/ 1541809 h 1863449"/>
              <a:gd name="csX14" fmla="*/ 4551727 w 5646785"/>
              <a:gd name="csY14" fmla="*/ 1389409 h 1863449"/>
              <a:gd name="csX15" fmla="*/ 4847002 w 5646785"/>
              <a:gd name="csY15" fmla="*/ 1360834 h 1863449"/>
              <a:gd name="csX16" fmla="*/ 5551852 w 5646785"/>
              <a:gd name="csY16" fmla="*/ 1322734 h 1863449"/>
              <a:gd name="csX17" fmla="*/ 5618527 w 5646785"/>
              <a:gd name="csY17" fmla="*/ 170209 h 1863449"/>
              <a:gd name="csX18" fmla="*/ 5351827 w 5646785"/>
              <a:gd name="csY18" fmla="*/ 8284 h 1863449"/>
              <a:gd name="csX19" fmla="*/ 4275502 w 5646785"/>
              <a:gd name="csY19" fmla="*/ 36859 h 1863449"/>
              <a:gd name="csX0" fmla="*/ 4275502 w 5646785"/>
              <a:gd name="csY0" fmla="*/ 36859 h 1863449"/>
              <a:gd name="csX1" fmla="*/ 3725434 w 5646785"/>
              <a:gd name="csY1" fmla="*/ 60672 h 1863449"/>
              <a:gd name="csX2" fmla="*/ 3396820 w 5646785"/>
              <a:gd name="csY2" fmla="*/ 277365 h 1863449"/>
              <a:gd name="csX3" fmla="*/ 2877708 w 5646785"/>
              <a:gd name="csY3" fmla="*/ 572640 h 1863449"/>
              <a:gd name="csX4" fmla="*/ 1398952 w 5646785"/>
              <a:gd name="csY4" fmla="*/ 779809 h 1863449"/>
              <a:gd name="csX5" fmla="*/ 141652 w 5646785"/>
              <a:gd name="csY5" fmla="*/ 770284 h 1863449"/>
              <a:gd name="csX6" fmla="*/ 160702 w 5646785"/>
              <a:gd name="csY6" fmla="*/ 1122709 h 1863449"/>
              <a:gd name="csX7" fmla="*/ 1313227 w 5646785"/>
              <a:gd name="csY7" fmla="*/ 1341784 h 1863449"/>
              <a:gd name="csX8" fmla="*/ 2446702 w 5646785"/>
              <a:gd name="csY8" fmla="*/ 1360834 h 1863449"/>
              <a:gd name="csX9" fmla="*/ 2922952 w 5646785"/>
              <a:gd name="csY9" fmla="*/ 1589434 h 1863449"/>
              <a:gd name="csX10" fmla="*/ 3246802 w 5646785"/>
              <a:gd name="csY10" fmla="*/ 1646584 h 1863449"/>
              <a:gd name="csX11" fmla="*/ 3523027 w 5646785"/>
              <a:gd name="csY11" fmla="*/ 1827559 h 1863449"/>
              <a:gd name="csX12" fmla="*/ 4018327 w 5646785"/>
              <a:gd name="csY12" fmla="*/ 1837084 h 1863449"/>
              <a:gd name="csX13" fmla="*/ 4370752 w 5646785"/>
              <a:gd name="csY13" fmla="*/ 1541809 h 1863449"/>
              <a:gd name="csX14" fmla="*/ 4551727 w 5646785"/>
              <a:gd name="csY14" fmla="*/ 1389409 h 1863449"/>
              <a:gd name="csX15" fmla="*/ 4847002 w 5646785"/>
              <a:gd name="csY15" fmla="*/ 1360834 h 1863449"/>
              <a:gd name="csX16" fmla="*/ 5551852 w 5646785"/>
              <a:gd name="csY16" fmla="*/ 1322734 h 1863449"/>
              <a:gd name="csX17" fmla="*/ 5618527 w 5646785"/>
              <a:gd name="csY17" fmla="*/ 170209 h 1863449"/>
              <a:gd name="csX18" fmla="*/ 5351827 w 5646785"/>
              <a:gd name="csY18" fmla="*/ 8284 h 1863449"/>
              <a:gd name="csX19" fmla="*/ 4275502 w 5646785"/>
              <a:gd name="csY19" fmla="*/ 36859 h 1863449"/>
              <a:gd name="csX0" fmla="*/ 4275502 w 5646785"/>
              <a:gd name="csY0" fmla="*/ 36859 h 1863449"/>
              <a:gd name="csX1" fmla="*/ 3725434 w 5646785"/>
              <a:gd name="csY1" fmla="*/ 60672 h 1863449"/>
              <a:gd name="csX2" fmla="*/ 3394439 w 5646785"/>
              <a:gd name="csY2" fmla="*/ 258315 h 1863449"/>
              <a:gd name="csX3" fmla="*/ 2877708 w 5646785"/>
              <a:gd name="csY3" fmla="*/ 572640 h 1863449"/>
              <a:gd name="csX4" fmla="*/ 1398952 w 5646785"/>
              <a:gd name="csY4" fmla="*/ 779809 h 1863449"/>
              <a:gd name="csX5" fmla="*/ 141652 w 5646785"/>
              <a:gd name="csY5" fmla="*/ 770284 h 1863449"/>
              <a:gd name="csX6" fmla="*/ 160702 w 5646785"/>
              <a:gd name="csY6" fmla="*/ 1122709 h 1863449"/>
              <a:gd name="csX7" fmla="*/ 1313227 w 5646785"/>
              <a:gd name="csY7" fmla="*/ 1341784 h 1863449"/>
              <a:gd name="csX8" fmla="*/ 2446702 w 5646785"/>
              <a:gd name="csY8" fmla="*/ 1360834 h 1863449"/>
              <a:gd name="csX9" fmla="*/ 2922952 w 5646785"/>
              <a:gd name="csY9" fmla="*/ 1589434 h 1863449"/>
              <a:gd name="csX10" fmla="*/ 3246802 w 5646785"/>
              <a:gd name="csY10" fmla="*/ 1646584 h 1863449"/>
              <a:gd name="csX11" fmla="*/ 3523027 w 5646785"/>
              <a:gd name="csY11" fmla="*/ 1827559 h 1863449"/>
              <a:gd name="csX12" fmla="*/ 4018327 w 5646785"/>
              <a:gd name="csY12" fmla="*/ 1837084 h 1863449"/>
              <a:gd name="csX13" fmla="*/ 4370752 w 5646785"/>
              <a:gd name="csY13" fmla="*/ 1541809 h 1863449"/>
              <a:gd name="csX14" fmla="*/ 4551727 w 5646785"/>
              <a:gd name="csY14" fmla="*/ 1389409 h 1863449"/>
              <a:gd name="csX15" fmla="*/ 4847002 w 5646785"/>
              <a:gd name="csY15" fmla="*/ 1360834 h 1863449"/>
              <a:gd name="csX16" fmla="*/ 5551852 w 5646785"/>
              <a:gd name="csY16" fmla="*/ 1322734 h 1863449"/>
              <a:gd name="csX17" fmla="*/ 5618527 w 5646785"/>
              <a:gd name="csY17" fmla="*/ 170209 h 1863449"/>
              <a:gd name="csX18" fmla="*/ 5351827 w 5646785"/>
              <a:gd name="csY18" fmla="*/ 8284 h 1863449"/>
              <a:gd name="csX19" fmla="*/ 4275502 w 5646785"/>
              <a:gd name="csY19" fmla="*/ 36859 h 1863449"/>
              <a:gd name="csX0" fmla="*/ 4275502 w 5646785"/>
              <a:gd name="csY0" fmla="*/ 36859 h 1863449"/>
              <a:gd name="csX1" fmla="*/ 3725434 w 5646785"/>
              <a:gd name="csY1" fmla="*/ 60672 h 1863449"/>
              <a:gd name="csX2" fmla="*/ 3394439 w 5646785"/>
              <a:gd name="csY2" fmla="*/ 258315 h 1863449"/>
              <a:gd name="csX3" fmla="*/ 2877708 w 5646785"/>
              <a:gd name="csY3" fmla="*/ 572640 h 1863449"/>
              <a:gd name="csX4" fmla="*/ 1398952 w 5646785"/>
              <a:gd name="csY4" fmla="*/ 779809 h 1863449"/>
              <a:gd name="csX5" fmla="*/ 141652 w 5646785"/>
              <a:gd name="csY5" fmla="*/ 770284 h 1863449"/>
              <a:gd name="csX6" fmla="*/ 160702 w 5646785"/>
              <a:gd name="csY6" fmla="*/ 1122709 h 1863449"/>
              <a:gd name="csX7" fmla="*/ 1313227 w 5646785"/>
              <a:gd name="csY7" fmla="*/ 1341784 h 1863449"/>
              <a:gd name="csX8" fmla="*/ 2446702 w 5646785"/>
              <a:gd name="csY8" fmla="*/ 1360834 h 1863449"/>
              <a:gd name="csX9" fmla="*/ 2922952 w 5646785"/>
              <a:gd name="csY9" fmla="*/ 1589434 h 1863449"/>
              <a:gd name="csX10" fmla="*/ 3246802 w 5646785"/>
              <a:gd name="csY10" fmla="*/ 1646584 h 1863449"/>
              <a:gd name="csX11" fmla="*/ 3523027 w 5646785"/>
              <a:gd name="csY11" fmla="*/ 1827559 h 1863449"/>
              <a:gd name="csX12" fmla="*/ 4018327 w 5646785"/>
              <a:gd name="csY12" fmla="*/ 1837084 h 1863449"/>
              <a:gd name="csX13" fmla="*/ 4370752 w 5646785"/>
              <a:gd name="csY13" fmla="*/ 1541809 h 1863449"/>
              <a:gd name="csX14" fmla="*/ 4551727 w 5646785"/>
              <a:gd name="csY14" fmla="*/ 1389409 h 1863449"/>
              <a:gd name="csX15" fmla="*/ 4847002 w 5646785"/>
              <a:gd name="csY15" fmla="*/ 1360834 h 1863449"/>
              <a:gd name="csX16" fmla="*/ 5551852 w 5646785"/>
              <a:gd name="csY16" fmla="*/ 1322734 h 1863449"/>
              <a:gd name="csX17" fmla="*/ 5618527 w 5646785"/>
              <a:gd name="csY17" fmla="*/ 170209 h 1863449"/>
              <a:gd name="csX18" fmla="*/ 5351827 w 5646785"/>
              <a:gd name="csY18" fmla="*/ 8284 h 1863449"/>
              <a:gd name="csX19" fmla="*/ 4275502 w 5646785"/>
              <a:gd name="csY19" fmla="*/ 36859 h 1863449"/>
              <a:gd name="csX0" fmla="*/ 4275502 w 5646785"/>
              <a:gd name="csY0" fmla="*/ 36859 h 1863449"/>
              <a:gd name="csX1" fmla="*/ 3725434 w 5646785"/>
              <a:gd name="csY1" fmla="*/ 60672 h 1863449"/>
              <a:gd name="csX2" fmla="*/ 3394439 w 5646785"/>
              <a:gd name="csY2" fmla="*/ 258315 h 1863449"/>
              <a:gd name="csX3" fmla="*/ 2877708 w 5646785"/>
              <a:gd name="csY3" fmla="*/ 572640 h 1863449"/>
              <a:gd name="csX4" fmla="*/ 1398952 w 5646785"/>
              <a:gd name="csY4" fmla="*/ 779809 h 1863449"/>
              <a:gd name="csX5" fmla="*/ 141652 w 5646785"/>
              <a:gd name="csY5" fmla="*/ 770284 h 1863449"/>
              <a:gd name="csX6" fmla="*/ 160702 w 5646785"/>
              <a:gd name="csY6" fmla="*/ 1122709 h 1863449"/>
              <a:gd name="csX7" fmla="*/ 1313227 w 5646785"/>
              <a:gd name="csY7" fmla="*/ 1341784 h 1863449"/>
              <a:gd name="csX8" fmla="*/ 2446702 w 5646785"/>
              <a:gd name="csY8" fmla="*/ 1360834 h 1863449"/>
              <a:gd name="csX9" fmla="*/ 2922952 w 5646785"/>
              <a:gd name="csY9" fmla="*/ 1589434 h 1863449"/>
              <a:gd name="csX10" fmla="*/ 3246802 w 5646785"/>
              <a:gd name="csY10" fmla="*/ 1646584 h 1863449"/>
              <a:gd name="csX11" fmla="*/ 3523027 w 5646785"/>
              <a:gd name="csY11" fmla="*/ 1827559 h 1863449"/>
              <a:gd name="csX12" fmla="*/ 4018327 w 5646785"/>
              <a:gd name="csY12" fmla="*/ 1837084 h 1863449"/>
              <a:gd name="csX13" fmla="*/ 4370752 w 5646785"/>
              <a:gd name="csY13" fmla="*/ 1541809 h 1863449"/>
              <a:gd name="csX14" fmla="*/ 4551727 w 5646785"/>
              <a:gd name="csY14" fmla="*/ 1389409 h 1863449"/>
              <a:gd name="csX15" fmla="*/ 4847002 w 5646785"/>
              <a:gd name="csY15" fmla="*/ 1360834 h 1863449"/>
              <a:gd name="csX16" fmla="*/ 5551852 w 5646785"/>
              <a:gd name="csY16" fmla="*/ 1322734 h 1863449"/>
              <a:gd name="csX17" fmla="*/ 5618527 w 5646785"/>
              <a:gd name="csY17" fmla="*/ 170209 h 1863449"/>
              <a:gd name="csX18" fmla="*/ 5351827 w 5646785"/>
              <a:gd name="csY18" fmla="*/ 8284 h 1863449"/>
              <a:gd name="csX19" fmla="*/ 4275502 w 5646785"/>
              <a:gd name="csY19" fmla="*/ 36859 h 1863449"/>
              <a:gd name="csX0" fmla="*/ 4275502 w 5646785"/>
              <a:gd name="csY0" fmla="*/ 36859 h 1863449"/>
              <a:gd name="csX1" fmla="*/ 3725434 w 5646785"/>
              <a:gd name="csY1" fmla="*/ 60672 h 1863449"/>
              <a:gd name="csX2" fmla="*/ 3394439 w 5646785"/>
              <a:gd name="csY2" fmla="*/ 258315 h 1863449"/>
              <a:gd name="csX3" fmla="*/ 2877708 w 5646785"/>
              <a:gd name="csY3" fmla="*/ 572640 h 1863449"/>
              <a:gd name="csX4" fmla="*/ 1398952 w 5646785"/>
              <a:gd name="csY4" fmla="*/ 779809 h 1863449"/>
              <a:gd name="csX5" fmla="*/ 141652 w 5646785"/>
              <a:gd name="csY5" fmla="*/ 770284 h 1863449"/>
              <a:gd name="csX6" fmla="*/ 160702 w 5646785"/>
              <a:gd name="csY6" fmla="*/ 1122709 h 1863449"/>
              <a:gd name="csX7" fmla="*/ 1313227 w 5646785"/>
              <a:gd name="csY7" fmla="*/ 1341784 h 1863449"/>
              <a:gd name="csX8" fmla="*/ 2446702 w 5646785"/>
              <a:gd name="csY8" fmla="*/ 1360834 h 1863449"/>
              <a:gd name="csX9" fmla="*/ 2922952 w 5646785"/>
              <a:gd name="csY9" fmla="*/ 1589434 h 1863449"/>
              <a:gd name="csX10" fmla="*/ 3246802 w 5646785"/>
              <a:gd name="csY10" fmla="*/ 1646584 h 1863449"/>
              <a:gd name="csX11" fmla="*/ 3523027 w 5646785"/>
              <a:gd name="csY11" fmla="*/ 1827559 h 1863449"/>
              <a:gd name="csX12" fmla="*/ 4018327 w 5646785"/>
              <a:gd name="csY12" fmla="*/ 1837084 h 1863449"/>
              <a:gd name="csX13" fmla="*/ 4370752 w 5646785"/>
              <a:gd name="csY13" fmla="*/ 1541809 h 1863449"/>
              <a:gd name="csX14" fmla="*/ 4551727 w 5646785"/>
              <a:gd name="csY14" fmla="*/ 1389409 h 1863449"/>
              <a:gd name="csX15" fmla="*/ 4847002 w 5646785"/>
              <a:gd name="csY15" fmla="*/ 1360834 h 1863449"/>
              <a:gd name="csX16" fmla="*/ 5551852 w 5646785"/>
              <a:gd name="csY16" fmla="*/ 1322734 h 1863449"/>
              <a:gd name="csX17" fmla="*/ 5618527 w 5646785"/>
              <a:gd name="csY17" fmla="*/ 170209 h 1863449"/>
              <a:gd name="csX18" fmla="*/ 5351827 w 5646785"/>
              <a:gd name="csY18" fmla="*/ 8284 h 1863449"/>
              <a:gd name="csX19" fmla="*/ 4275502 w 5646785"/>
              <a:gd name="csY19" fmla="*/ 36859 h 1863449"/>
              <a:gd name="csX0" fmla="*/ 4271226 w 5642509"/>
              <a:gd name="csY0" fmla="*/ 36859 h 1863449"/>
              <a:gd name="csX1" fmla="*/ 3721158 w 5642509"/>
              <a:gd name="csY1" fmla="*/ 60672 h 1863449"/>
              <a:gd name="csX2" fmla="*/ 3390163 w 5642509"/>
              <a:gd name="csY2" fmla="*/ 258315 h 1863449"/>
              <a:gd name="csX3" fmla="*/ 2873432 w 5642509"/>
              <a:gd name="csY3" fmla="*/ 572640 h 1863449"/>
              <a:gd name="csX4" fmla="*/ 1394676 w 5642509"/>
              <a:gd name="csY4" fmla="*/ 779809 h 1863449"/>
              <a:gd name="csX5" fmla="*/ 144520 w 5642509"/>
              <a:gd name="csY5" fmla="*/ 801240 h 1863449"/>
              <a:gd name="csX6" fmla="*/ 156426 w 5642509"/>
              <a:gd name="csY6" fmla="*/ 1122709 h 1863449"/>
              <a:gd name="csX7" fmla="*/ 1308951 w 5642509"/>
              <a:gd name="csY7" fmla="*/ 1341784 h 1863449"/>
              <a:gd name="csX8" fmla="*/ 2442426 w 5642509"/>
              <a:gd name="csY8" fmla="*/ 1360834 h 1863449"/>
              <a:gd name="csX9" fmla="*/ 2918676 w 5642509"/>
              <a:gd name="csY9" fmla="*/ 1589434 h 1863449"/>
              <a:gd name="csX10" fmla="*/ 3242526 w 5642509"/>
              <a:gd name="csY10" fmla="*/ 1646584 h 1863449"/>
              <a:gd name="csX11" fmla="*/ 3518751 w 5642509"/>
              <a:gd name="csY11" fmla="*/ 1827559 h 1863449"/>
              <a:gd name="csX12" fmla="*/ 4014051 w 5642509"/>
              <a:gd name="csY12" fmla="*/ 1837084 h 1863449"/>
              <a:gd name="csX13" fmla="*/ 4366476 w 5642509"/>
              <a:gd name="csY13" fmla="*/ 1541809 h 1863449"/>
              <a:gd name="csX14" fmla="*/ 4547451 w 5642509"/>
              <a:gd name="csY14" fmla="*/ 1389409 h 1863449"/>
              <a:gd name="csX15" fmla="*/ 4842726 w 5642509"/>
              <a:gd name="csY15" fmla="*/ 1360834 h 1863449"/>
              <a:gd name="csX16" fmla="*/ 5547576 w 5642509"/>
              <a:gd name="csY16" fmla="*/ 1322734 h 1863449"/>
              <a:gd name="csX17" fmla="*/ 5614251 w 5642509"/>
              <a:gd name="csY17" fmla="*/ 170209 h 1863449"/>
              <a:gd name="csX18" fmla="*/ 5347551 w 5642509"/>
              <a:gd name="csY18" fmla="*/ 8284 h 1863449"/>
              <a:gd name="csX19" fmla="*/ 4271226 w 5642509"/>
              <a:gd name="csY19" fmla="*/ 36859 h 1863449"/>
              <a:gd name="csX0" fmla="*/ 4278740 w 5650023"/>
              <a:gd name="csY0" fmla="*/ 36859 h 1863449"/>
              <a:gd name="csX1" fmla="*/ 3728672 w 5650023"/>
              <a:gd name="csY1" fmla="*/ 60672 h 1863449"/>
              <a:gd name="csX2" fmla="*/ 3397677 w 5650023"/>
              <a:gd name="csY2" fmla="*/ 258315 h 1863449"/>
              <a:gd name="csX3" fmla="*/ 2880946 w 5650023"/>
              <a:gd name="csY3" fmla="*/ 572640 h 1863449"/>
              <a:gd name="csX4" fmla="*/ 1402190 w 5650023"/>
              <a:gd name="csY4" fmla="*/ 779809 h 1863449"/>
              <a:gd name="csX5" fmla="*/ 152034 w 5650023"/>
              <a:gd name="csY5" fmla="*/ 801240 h 1863449"/>
              <a:gd name="csX6" fmla="*/ 163940 w 5650023"/>
              <a:gd name="csY6" fmla="*/ 1122709 h 1863449"/>
              <a:gd name="csX7" fmla="*/ 1316465 w 5650023"/>
              <a:gd name="csY7" fmla="*/ 1341784 h 1863449"/>
              <a:gd name="csX8" fmla="*/ 2449940 w 5650023"/>
              <a:gd name="csY8" fmla="*/ 1360834 h 1863449"/>
              <a:gd name="csX9" fmla="*/ 2926190 w 5650023"/>
              <a:gd name="csY9" fmla="*/ 1589434 h 1863449"/>
              <a:gd name="csX10" fmla="*/ 3250040 w 5650023"/>
              <a:gd name="csY10" fmla="*/ 1646584 h 1863449"/>
              <a:gd name="csX11" fmla="*/ 3526265 w 5650023"/>
              <a:gd name="csY11" fmla="*/ 1827559 h 1863449"/>
              <a:gd name="csX12" fmla="*/ 4021565 w 5650023"/>
              <a:gd name="csY12" fmla="*/ 1837084 h 1863449"/>
              <a:gd name="csX13" fmla="*/ 4373990 w 5650023"/>
              <a:gd name="csY13" fmla="*/ 1541809 h 1863449"/>
              <a:gd name="csX14" fmla="*/ 4554965 w 5650023"/>
              <a:gd name="csY14" fmla="*/ 1389409 h 1863449"/>
              <a:gd name="csX15" fmla="*/ 4850240 w 5650023"/>
              <a:gd name="csY15" fmla="*/ 1360834 h 1863449"/>
              <a:gd name="csX16" fmla="*/ 5555090 w 5650023"/>
              <a:gd name="csY16" fmla="*/ 1322734 h 1863449"/>
              <a:gd name="csX17" fmla="*/ 5621765 w 5650023"/>
              <a:gd name="csY17" fmla="*/ 170209 h 1863449"/>
              <a:gd name="csX18" fmla="*/ 5355065 w 5650023"/>
              <a:gd name="csY18" fmla="*/ 8284 h 1863449"/>
              <a:gd name="csX19" fmla="*/ 4278740 w 5650023"/>
              <a:gd name="csY19" fmla="*/ 36859 h 1863449"/>
              <a:gd name="csX0" fmla="*/ 4273025 w 5644308"/>
              <a:gd name="csY0" fmla="*/ 36859 h 1863449"/>
              <a:gd name="csX1" fmla="*/ 3722957 w 5644308"/>
              <a:gd name="csY1" fmla="*/ 60672 h 1863449"/>
              <a:gd name="csX2" fmla="*/ 3391962 w 5644308"/>
              <a:gd name="csY2" fmla="*/ 258315 h 1863449"/>
              <a:gd name="csX3" fmla="*/ 2875231 w 5644308"/>
              <a:gd name="csY3" fmla="*/ 572640 h 1863449"/>
              <a:gd name="csX4" fmla="*/ 1396475 w 5644308"/>
              <a:gd name="csY4" fmla="*/ 779809 h 1863449"/>
              <a:gd name="csX5" fmla="*/ 155844 w 5644308"/>
              <a:gd name="csY5" fmla="*/ 786953 h 1863449"/>
              <a:gd name="csX6" fmla="*/ 158225 w 5644308"/>
              <a:gd name="csY6" fmla="*/ 1122709 h 1863449"/>
              <a:gd name="csX7" fmla="*/ 1310750 w 5644308"/>
              <a:gd name="csY7" fmla="*/ 1341784 h 1863449"/>
              <a:gd name="csX8" fmla="*/ 2444225 w 5644308"/>
              <a:gd name="csY8" fmla="*/ 1360834 h 1863449"/>
              <a:gd name="csX9" fmla="*/ 2920475 w 5644308"/>
              <a:gd name="csY9" fmla="*/ 1589434 h 1863449"/>
              <a:gd name="csX10" fmla="*/ 3244325 w 5644308"/>
              <a:gd name="csY10" fmla="*/ 1646584 h 1863449"/>
              <a:gd name="csX11" fmla="*/ 3520550 w 5644308"/>
              <a:gd name="csY11" fmla="*/ 1827559 h 1863449"/>
              <a:gd name="csX12" fmla="*/ 4015850 w 5644308"/>
              <a:gd name="csY12" fmla="*/ 1837084 h 1863449"/>
              <a:gd name="csX13" fmla="*/ 4368275 w 5644308"/>
              <a:gd name="csY13" fmla="*/ 1541809 h 1863449"/>
              <a:gd name="csX14" fmla="*/ 4549250 w 5644308"/>
              <a:gd name="csY14" fmla="*/ 1389409 h 1863449"/>
              <a:gd name="csX15" fmla="*/ 4844525 w 5644308"/>
              <a:gd name="csY15" fmla="*/ 1360834 h 1863449"/>
              <a:gd name="csX16" fmla="*/ 5549375 w 5644308"/>
              <a:gd name="csY16" fmla="*/ 1322734 h 1863449"/>
              <a:gd name="csX17" fmla="*/ 5616050 w 5644308"/>
              <a:gd name="csY17" fmla="*/ 170209 h 1863449"/>
              <a:gd name="csX18" fmla="*/ 5349350 w 5644308"/>
              <a:gd name="csY18" fmla="*/ 8284 h 1863449"/>
              <a:gd name="csX19" fmla="*/ 4273025 w 5644308"/>
              <a:gd name="csY19" fmla="*/ 36859 h 1863449"/>
              <a:gd name="csX0" fmla="*/ 4201871 w 5573154"/>
              <a:gd name="csY0" fmla="*/ 36859 h 1863449"/>
              <a:gd name="csX1" fmla="*/ 3651803 w 5573154"/>
              <a:gd name="csY1" fmla="*/ 60672 h 1863449"/>
              <a:gd name="csX2" fmla="*/ 3320808 w 5573154"/>
              <a:gd name="csY2" fmla="*/ 258315 h 1863449"/>
              <a:gd name="csX3" fmla="*/ 2804077 w 5573154"/>
              <a:gd name="csY3" fmla="*/ 572640 h 1863449"/>
              <a:gd name="csX4" fmla="*/ 1325321 w 5573154"/>
              <a:gd name="csY4" fmla="*/ 779809 h 1863449"/>
              <a:gd name="csX5" fmla="*/ 84690 w 5573154"/>
              <a:gd name="csY5" fmla="*/ 786953 h 1863449"/>
              <a:gd name="csX6" fmla="*/ 87071 w 5573154"/>
              <a:gd name="csY6" fmla="*/ 1122709 h 1863449"/>
              <a:gd name="csX7" fmla="*/ 1239596 w 5573154"/>
              <a:gd name="csY7" fmla="*/ 1341784 h 1863449"/>
              <a:gd name="csX8" fmla="*/ 2373071 w 5573154"/>
              <a:gd name="csY8" fmla="*/ 1360834 h 1863449"/>
              <a:gd name="csX9" fmla="*/ 2849321 w 5573154"/>
              <a:gd name="csY9" fmla="*/ 1589434 h 1863449"/>
              <a:gd name="csX10" fmla="*/ 3173171 w 5573154"/>
              <a:gd name="csY10" fmla="*/ 1646584 h 1863449"/>
              <a:gd name="csX11" fmla="*/ 3449396 w 5573154"/>
              <a:gd name="csY11" fmla="*/ 1827559 h 1863449"/>
              <a:gd name="csX12" fmla="*/ 3944696 w 5573154"/>
              <a:gd name="csY12" fmla="*/ 1837084 h 1863449"/>
              <a:gd name="csX13" fmla="*/ 4297121 w 5573154"/>
              <a:gd name="csY13" fmla="*/ 1541809 h 1863449"/>
              <a:gd name="csX14" fmla="*/ 4478096 w 5573154"/>
              <a:gd name="csY14" fmla="*/ 1389409 h 1863449"/>
              <a:gd name="csX15" fmla="*/ 4773371 w 5573154"/>
              <a:gd name="csY15" fmla="*/ 1360834 h 1863449"/>
              <a:gd name="csX16" fmla="*/ 5478221 w 5573154"/>
              <a:gd name="csY16" fmla="*/ 1322734 h 1863449"/>
              <a:gd name="csX17" fmla="*/ 5544896 w 5573154"/>
              <a:gd name="csY17" fmla="*/ 170209 h 1863449"/>
              <a:gd name="csX18" fmla="*/ 5278196 w 5573154"/>
              <a:gd name="csY18" fmla="*/ 8284 h 1863449"/>
              <a:gd name="csX19" fmla="*/ 4201871 w 5573154"/>
              <a:gd name="csY19" fmla="*/ 36859 h 1863449"/>
              <a:gd name="csX0" fmla="*/ 4202688 w 5573971"/>
              <a:gd name="csY0" fmla="*/ 36859 h 1863449"/>
              <a:gd name="csX1" fmla="*/ 3652620 w 5573971"/>
              <a:gd name="csY1" fmla="*/ 60672 h 1863449"/>
              <a:gd name="csX2" fmla="*/ 3321625 w 5573971"/>
              <a:gd name="csY2" fmla="*/ 258315 h 1863449"/>
              <a:gd name="csX3" fmla="*/ 2804894 w 5573971"/>
              <a:gd name="csY3" fmla="*/ 572640 h 1863449"/>
              <a:gd name="csX4" fmla="*/ 1326138 w 5573971"/>
              <a:gd name="csY4" fmla="*/ 779809 h 1863449"/>
              <a:gd name="csX5" fmla="*/ 83125 w 5573971"/>
              <a:gd name="csY5" fmla="*/ 829815 h 1863449"/>
              <a:gd name="csX6" fmla="*/ 87888 w 5573971"/>
              <a:gd name="csY6" fmla="*/ 1122709 h 1863449"/>
              <a:gd name="csX7" fmla="*/ 1240413 w 5573971"/>
              <a:gd name="csY7" fmla="*/ 1341784 h 1863449"/>
              <a:gd name="csX8" fmla="*/ 2373888 w 5573971"/>
              <a:gd name="csY8" fmla="*/ 1360834 h 1863449"/>
              <a:gd name="csX9" fmla="*/ 2850138 w 5573971"/>
              <a:gd name="csY9" fmla="*/ 1589434 h 1863449"/>
              <a:gd name="csX10" fmla="*/ 3173988 w 5573971"/>
              <a:gd name="csY10" fmla="*/ 1646584 h 1863449"/>
              <a:gd name="csX11" fmla="*/ 3450213 w 5573971"/>
              <a:gd name="csY11" fmla="*/ 1827559 h 1863449"/>
              <a:gd name="csX12" fmla="*/ 3945513 w 5573971"/>
              <a:gd name="csY12" fmla="*/ 1837084 h 1863449"/>
              <a:gd name="csX13" fmla="*/ 4297938 w 5573971"/>
              <a:gd name="csY13" fmla="*/ 1541809 h 1863449"/>
              <a:gd name="csX14" fmla="*/ 4478913 w 5573971"/>
              <a:gd name="csY14" fmla="*/ 1389409 h 1863449"/>
              <a:gd name="csX15" fmla="*/ 4774188 w 5573971"/>
              <a:gd name="csY15" fmla="*/ 1360834 h 1863449"/>
              <a:gd name="csX16" fmla="*/ 5479038 w 5573971"/>
              <a:gd name="csY16" fmla="*/ 1322734 h 1863449"/>
              <a:gd name="csX17" fmla="*/ 5545713 w 5573971"/>
              <a:gd name="csY17" fmla="*/ 170209 h 1863449"/>
              <a:gd name="csX18" fmla="*/ 5279013 w 5573971"/>
              <a:gd name="csY18" fmla="*/ 8284 h 1863449"/>
              <a:gd name="csX19" fmla="*/ 4202688 w 5573971"/>
              <a:gd name="csY19" fmla="*/ 36859 h 1863449"/>
              <a:gd name="csX0" fmla="*/ 4201598 w 5572881"/>
              <a:gd name="csY0" fmla="*/ 36859 h 1863449"/>
              <a:gd name="csX1" fmla="*/ 3651530 w 5572881"/>
              <a:gd name="csY1" fmla="*/ 60672 h 1863449"/>
              <a:gd name="csX2" fmla="*/ 3320535 w 5572881"/>
              <a:gd name="csY2" fmla="*/ 258315 h 1863449"/>
              <a:gd name="csX3" fmla="*/ 2803804 w 5572881"/>
              <a:gd name="csY3" fmla="*/ 572640 h 1863449"/>
              <a:gd name="csX4" fmla="*/ 1325048 w 5572881"/>
              <a:gd name="csY4" fmla="*/ 779809 h 1863449"/>
              <a:gd name="csX5" fmla="*/ 82035 w 5572881"/>
              <a:gd name="csY5" fmla="*/ 829815 h 1863449"/>
              <a:gd name="csX6" fmla="*/ 86798 w 5572881"/>
              <a:gd name="csY6" fmla="*/ 1122709 h 1863449"/>
              <a:gd name="csX7" fmla="*/ 1239323 w 5572881"/>
              <a:gd name="csY7" fmla="*/ 1341784 h 1863449"/>
              <a:gd name="csX8" fmla="*/ 2372798 w 5572881"/>
              <a:gd name="csY8" fmla="*/ 1360834 h 1863449"/>
              <a:gd name="csX9" fmla="*/ 2849048 w 5572881"/>
              <a:gd name="csY9" fmla="*/ 1589434 h 1863449"/>
              <a:gd name="csX10" fmla="*/ 3172898 w 5572881"/>
              <a:gd name="csY10" fmla="*/ 1646584 h 1863449"/>
              <a:gd name="csX11" fmla="*/ 3449123 w 5572881"/>
              <a:gd name="csY11" fmla="*/ 1827559 h 1863449"/>
              <a:gd name="csX12" fmla="*/ 3944423 w 5572881"/>
              <a:gd name="csY12" fmla="*/ 1837084 h 1863449"/>
              <a:gd name="csX13" fmla="*/ 4296848 w 5572881"/>
              <a:gd name="csY13" fmla="*/ 1541809 h 1863449"/>
              <a:gd name="csX14" fmla="*/ 4477823 w 5572881"/>
              <a:gd name="csY14" fmla="*/ 1389409 h 1863449"/>
              <a:gd name="csX15" fmla="*/ 4773098 w 5572881"/>
              <a:gd name="csY15" fmla="*/ 1360834 h 1863449"/>
              <a:gd name="csX16" fmla="*/ 5477948 w 5572881"/>
              <a:gd name="csY16" fmla="*/ 1322734 h 1863449"/>
              <a:gd name="csX17" fmla="*/ 5544623 w 5572881"/>
              <a:gd name="csY17" fmla="*/ 170209 h 1863449"/>
              <a:gd name="csX18" fmla="*/ 5277923 w 5572881"/>
              <a:gd name="csY18" fmla="*/ 8284 h 1863449"/>
              <a:gd name="csX19" fmla="*/ 4201598 w 5572881"/>
              <a:gd name="csY19" fmla="*/ 36859 h 1863449"/>
              <a:gd name="csX0" fmla="*/ 4212927 w 5584210"/>
              <a:gd name="csY0" fmla="*/ 36859 h 1863449"/>
              <a:gd name="csX1" fmla="*/ 3662859 w 5584210"/>
              <a:gd name="csY1" fmla="*/ 60672 h 1863449"/>
              <a:gd name="csX2" fmla="*/ 3331864 w 5584210"/>
              <a:gd name="csY2" fmla="*/ 258315 h 1863449"/>
              <a:gd name="csX3" fmla="*/ 2815133 w 5584210"/>
              <a:gd name="csY3" fmla="*/ 572640 h 1863449"/>
              <a:gd name="csX4" fmla="*/ 1336377 w 5584210"/>
              <a:gd name="csY4" fmla="*/ 779809 h 1863449"/>
              <a:gd name="csX5" fmla="*/ 62408 w 5584210"/>
              <a:gd name="csY5" fmla="*/ 827434 h 1863449"/>
              <a:gd name="csX6" fmla="*/ 98127 w 5584210"/>
              <a:gd name="csY6" fmla="*/ 1122709 h 1863449"/>
              <a:gd name="csX7" fmla="*/ 1250652 w 5584210"/>
              <a:gd name="csY7" fmla="*/ 1341784 h 1863449"/>
              <a:gd name="csX8" fmla="*/ 2384127 w 5584210"/>
              <a:gd name="csY8" fmla="*/ 1360834 h 1863449"/>
              <a:gd name="csX9" fmla="*/ 2860377 w 5584210"/>
              <a:gd name="csY9" fmla="*/ 1589434 h 1863449"/>
              <a:gd name="csX10" fmla="*/ 3184227 w 5584210"/>
              <a:gd name="csY10" fmla="*/ 1646584 h 1863449"/>
              <a:gd name="csX11" fmla="*/ 3460452 w 5584210"/>
              <a:gd name="csY11" fmla="*/ 1827559 h 1863449"/>
              <a:gd name="csX12" fmla="*/ 3955752 w 5584210"/>
              <a:gd name="csY12" fmla="*/ 1837084 h 1863449"/>
              <a:gd name="csX13" fmla="*/ 4308177 w 5584210"/>
              <a:gd name="csY13" fmla="*/ 1541809 h 1863449"/>
              <a:gd name="csX14" fmla="*/ 4489152 w 5584210"/>
              <a:gd name="csY14" fmla="*/ 1389409 h 1863449"/>
              <a:gd name="csX15" fmla="*/ 4784427 w 5584210"/>
              <a:gd name="csY15" fmla="*/ 1360834 h 1863449"/>
              <a:gd name="csX16" fmla="*/ 5489277 w 5584210"/>
              <a:gd name="csY16" fmla="*/ 1322734 h 1863449"/>
              <a:gd name="csX17" fmla="*/ 5555952 w 5584210"/>
              <a:gd name="csY17" fmla="*/ 170209 h 1863449"/>
              <a:gd name="csX18" fmla="*/ 5289252 w 5584210"/>
              <a:gd name="csY18" fmla="*/ 8284 h 1863449"/>
              <a:gd name="csX19" fmla="*/ 4212927 w 5584210"/>
              <a:gd name="csY19" fmla="*/ 36859 h 1863449"/>
              <a:gd name="csX0" fmla="*/ 4150520 w 5521803"/>
              <a:gd name="csY0" fmla="*/ 36859 h 1863449"/>
              <a:gd name="csX1" fmla="*/ 3600452 w 5521803"/>
              <a:gd name="csY1" fmla="*/ 60672 h 1863449"/>
              <a:gd name="csX2" fmla="*/ 3269457 w 5521803"/>
              <a:gd name="csY2" fmla="*/ 258315 h 1863449"/>
              <a:gd name="csX3" fmla="*/ 2752726 w 5521803"/>
              <a:gd name="csY3" fmla="*/ 572640 h 1863449"/>
              <a:gd name="csX4" fmla="*/ 1273970 w 5521803"/>
              <a:gd name="csY4" fmla="*/ 779809 h 1863449"/>
              <a:gd name="csX5" fmla="*/ 1 w 5521803"/>
              <a:gd name="csY5" fmla="*/ 827434 h 1863449"/>
              <a:gd name="csX6" fmla="*/ 35720 w 5521803"/>
              <a:gd name="csY6" fmla="*/ 1122709 h 1863449"/>
              <a:gd name="csX7" fmla="*/ 1188245 w 5521803"/>
              <a:gd name="csY7" fmla="*/ 1341784 h 1863449"/>
              <a:gd name="csX8" fmla="*/ 2321720 w 5521803"/>
              <a:gd name="csY8" fmla="*/ 1360834 h 1863449"/>
              <a:gd name="csX9" fmla="*/ 2797970 w 5521803"/>
              <a:gd name="csY9" fmla="*/ 1589434 h 1863449"/>
              <a:gd name="csX10" fmla="*/ 3121820 w 5521803"/>
              <a:gd name="csY10" fmla="*/ 1646584 h 1863449"/>
              <a:gd name="csX11" fmla="*/ 3398045 w 5521803"/>
              <a:gd name="csY11" fmla="*/ 1827559 h 1863449"/>
              <a:gd name="csX12" fmla="*/ 3893345 w 5521803"/>
              <a:gd name="csY12" fmla="*/ 1837084 h 1863449"/>
              <a:gd name="csX13" fmla="*/ 4245770 w 5521803"/>
              <a:gd name="csY13" fmla="*/ 1541809 h 1863449"/>
              <a:gd name="csX14" fmla="*/ 4426745 w 5521803"/>
              <a:gd name="csY14" fmla="*/ 1389409 h 1863449"/>
              <a:gd name="csX15" fmla="*/ 4722020 w 5521803"/>
              <a:gd name="csY15" fmla="*/ 1360834 h 1863449"/>
              <a:gd name="csX16" fmla="*/ 5426870 w 5521803"/>
              <a:gd name="csY16" fmla="*/ 1322734 h 1863449"/>
              <a:gd name="csX17" fmla="*/ 5493545 w 5521803"/>
              <a:gd name="csY17" fmla="*/ 170209 h 1863449"/>
              <a:gd name="csX18" fmla="*/ 5226845 w 5521803"/>
              <a:gd name="csY18" fmla="*/ 8284 h 1863449"/>
              <a:gd name="csX19" fmla="*/ 4150520 w 5521803"/>
              <a:gd name="csY19" fmla="*/ 36859 h 1863449"/>
              <a:gd name="csX0" fmla="*/ 4204907 w 5576190"/>
              <a:gd name="csY0" fmla="*/ 36859 h 1863449"/>
              <a:gd name="csX1" fmla="*/ 3654839 w 5576190"/>
              <a:gd name="csY1" fmla="*/ 60672 h 1863449"/>
              <a:gd name="csX2" fmla="*/ 3323844 w 5576190"/>
              <a:gd name="csY2" fmla="*/ 258315 h 1863449"/>
              <a:gd name="csX3" fmla="*/ 2807113 w 5576190"/>
              <a:gd name="csY3" fmla="*/ 572640 h 1863449"/>
              <a:gd name="csX4" fmla="*/ 1328357 w 5576190"/>
              <a:gd name="csY4" fmla="*/ 779809 h 1863449"/>
              <a:gd name="csX5" fmla="*/ 75819 w 5576190"/>
              <a:gd name="csY5" fmla="*/ 817909 h 1863449"/>
              <a:gd name="csX6" fmla="*/ 90107 w 5576190"/>
              <a:gd name="csY6" fmla="*/ 1122709 h 1863449"/>
              <a:gd name="csX7" fmla="*/ 1242632 w 5576190"/>
              <a:gd name="csY7" fmla="*/ 1341784 h 1863449"/>
              <a:gd name="csX8" fmla="*/ 2376107 w 5576190"/>
              <a:gd name="csY8" fmla="*/ 1360834 h 1863449"/>
              <a:gd name="csX9" fmla="*/ 2852357 w 5576190"/>
              <a:gd name="csY9" fmla="*/ 1589434 h 1863449"/>
              <a:gd name="csX10" fmla="*/ 3176207 w 5576190"/>
              <a:gd name="csY10" fmla="*/ 1646584 h 1863449"/>
              <a:gd name="csX11" fmla="*/ 3452432 w 5576190"/>
              <a:gd name="csY11" fmla="*/ 1827559 h 1863449"/>
              <a:gd name="csX12" fmla="*/ 3947732 w 5576190"/>
              <a:gd name="csY12" fmla="*/ 1837084 h 1863449"/>
              <a:gd name="csX13" fmla="*/ 4300157 w 5576190"/>
              <a:gd name="csY13" fmla="*/ 1541809 h 1863449"/>
              <a:gd name="csX14" fmla="*/ 4481132 w 5576190"/>
              <a:gd name="csY14" fmla="*/ 1389409 h 1863449"/>
              <a:gd name="csX15" fmla="*/ 4776407 w 5576190"/>
              <a:gd name="csY15" fmla="*/ 1360834 h 1863449"/>
              <a:gd name="csX16" fmla="*/ 5481257 w 5576190"/>
              <a:gd name="csY16" fmla="*/ 1322734 h 1863449"/>
              <a:gd name="csX17" fmla="*/ 5547932 w 5576190"/>
              <a:gd name="csY17" fmla="*/ 170209 h 1863449"/>
              <a:gd name="csX18" fmla="*/ 5281232 w 5576190"/>
              <a:gd name="csY18" fmla="*/ 8284 h 1863449"/>
              <a:gd name="csX19" fmla="*/ 4204907 w 5576190"/>
              <a:gd name="csY19" fmla="*/ 36859 h 1863449"/>
              <a:gd name="csX0" fmla="*/ 4129089 w 5500372"/>
              <a:gd name="csY0" fmla="*/ 36859 h 1863449"/>
              <a:gd name="csX1" fmla="*/ 3579021 w 5500372"/>
              <a:gd name="csY1" fmla="*/ 60672 h 1863449"/>
              <a:gd name="csX2" fmla="*/ 3248026 w 5500372"/>
              <a:gd name="csY2" fmla="*/ 258315 h 1863449"/>
              <a:gd name="csX3" fmla="*/ 2731295 w 5500372"/>
              <a:gd name="csY3" fmla="*/ 572640 h 1863449"/>
              <a:gd name="csX4" fmla="*/ 1252539 w 5500372"/>
              <a:gd name="csY4" fmla="*/ 779809 h 1863449"/>
              <a:gd name="csX5" fmla="*/ 1 w 5500372"/>
              <a:gd name="csY5" fmla="*/ 817909 h 1863449"/>
              <a:gd name="csX6" fmla="*/ 14289 w 5500372"/>
              <a:gd name="csY6" fmla="*/ 1122709 h 1863449"/>
              <a:gd name="csX7" fmla="*/ 1166814 w 5500372"/>
              <a:gd name="csY7" fmla="*/ 1341784 h 1863449"/>
              <a:gd name="csX8" fmla="*/ 2300289 w 5500372"/>
              <a:gd name="csY8" fmla="*/ 1360834 h 1863449"/>
              <a:gd name="csX9" fmla="*/ 2776539 w 5500372"/>
              <a:gd name="csY9" fmla="*/ 1589434 h 1863449"/>
              <a:gd name="csX10" fmla="*/ 3100389 w 5500372"/>
              <a:gd name="csY10" fmla="*/ 1646584 h 1863449"/>
              <a:gd name="csX11" fmla="*/ 3376614 w 5500372"/>
              <a:gd name="csY11" fmla="*/ 1827559 h 1863449"/>
              <a:gd name="csX12" fmla="*/ 3871914 w 5500372"/>
              <a:gd name="csY12" fmla="*/ 1837084 h 1863449"/>
              <a:gd name="csX13" fmla="*/ 4224339 w 5500372"/>
              <a:gd name="csY13" fmla="*/ 1541809 h 1863449"/>
              <a:gd name="csX14" fmla="*/ 4405314 w 5500372"/>
              <a:gd name="csY14" fmla="*/ 1389409 h 1863449"/>
              <a:gd name="csX15" fmla="*/ 4700589 w 5500372"/>
              <a:gd name="csY15" fmla="*/ 1360834 h 1863449"/>
              <a:gd name="csX16" fmla="*/ 5405439 w 5500372"/>
              <a:gd name="csY16" fmla="*/ 1322734 h 1863449"/>
              <a:gd name="csX17" fmla="*/ 5472114 w 5500372"/>
              <a:gd name="csY17" fmla="*/ 170209 h 1863449"/>
              <a:gd name="csX18" fmla="*/ 5205414 w 5500372"/>
              <a:gd name="csY18" fmla="*/ 8284 h 1863449"/>
              <a:gd name="csX19" fmla="*/ 4129089 w 5500372"/>
              <a:gd name="csY19" fmla="*/ 36859 h 1863449"/>
              <a:gd name="csX0" fmla="*/ 4141894 w 5513177"/>
              <a:gd name="csY0" fmla="*/ 36859 h 1863449"/>
              <a:gd name="csX1" fmla="*/ 3591826 w 5513177"/>
              <a:gd name="csY1" fmla="*/ 60672 h 1863449"/>
              <a:gd name="csX2" fmla="*/ 3260831 w 5513177"/>
              <a:gd name="csY2" fmla="*/ 258315 h 1863449"/>
              <a:gd name="csX3" fmla="*/ 2744100 w 5513177"/>
              <a:gd name="csY3" fmla="*/ 572640 h 1863449"/>
              <a:gd name="csX4" fmla="*/ 1265344 w 5513177"/>
              <a:gd name="csY4" fmla="*/ 779809 h 1863449"/>
              <a:gd name="csX5" fmla="*/ 231882 w 5513177"/>
              <a:gd name="csY5" fmla="*/ 782190 h 1863449"/>
              <a:gd name="csX6" fmla="*/ 12806 w 5513177"/>
              <a:gd name="csY6" fmla="*/ 817909 h 1863449"/>
              <a:gd name="csX7" fmla="*/ 27094 w 5513177"/>
              <a:gd name="csY7" fmla="*/ 1122709 h 1863449"/>
              <a:gd name="csX8" fmla="*/ 1179619 w 5513177"/>
              <a:gd name="csY8" fmla="*/ 1341784 h 1863449"/>
              <a:gd name="csX9" fmla="*/ 2313094 w 5513177"/>
              <a:gd name="csY9" fmla="*/ 1360834 h 1863449"/>
              <a:gd name="csX10" fmla="*/ 2789344 w 5513177"/>
              <a:gd name="csY10" fmla="*/ 1589434 h 1863449"/>
              <a:gd name="csX11" fmla="*/ 3113194 w 5513177"/>
              <a:gd name="csY11" fmla="*/ 1646584 h 1863449"/>
              <a:gd name="csX12" fmla="*/ 3389419 w 5513177"/>
              <a:gd name="csY12" fmla="*/ 1827559 h 1863449"/>
              <a:gd name="csX13" fmla="*/ 3884719 w 5513177"/>
              <a:gd name="csY13" fmla="*/ 1837084 h 1863449"/>
              <a:gd name="csX14" fmla="*/ 4237144 w 5513177"/>
              <a:gd name="csY14" fmla="*/ 1541809 h 1863449"/>
              <a:gd name="csX15" fmla="*/ 4418119 w 5513177"/>
              <a:gd name="csY15" fmla="*/ 1389409 h 1863449"/>
              <a:gd name="csX16" fmla="*/ 4713394 w 5513177"/>
              <a:gd name="csY16" fmla="*/ 1360834 h 1863449"/>
              <a:gd name="csX17" fmla="*/ 5418244 w 5513177"/>
              <a:gd name="csY17" fmla="*/ 1322734 h 1863449"/>
              <a:gd name="csX18" fmla="*/ 5484919 w 5513177"/>
              <a:gd name="csY18" fmla="*/ 170209 h 1863449"/>
              <a:gd name="csX19" fmla="*/ 5218219 w 5513177"/>
              <a:gd name="csY19" fmla="*/ 8284 h 1863449"/>
              <a:gd name="csX20" fmla="*/ 4141894 w 5513177"/>
              <a:gd name="csY20" fmla="*/ 36859 h 1863449"/>
              <a:gd name="csX0" fmla="*/ 4129129 w 5500412"/>
              <a:gd name="csY0" fmla="*/ 36859 h 1863449"/>
              <a:gd name="csX1" fmla="*/ 3579061 w 5500412"/>
              <a:gd name="csY1" fmla="*/ 60672 h 1863449"/>
              <a:gd name="csX2" fmla="*/ 3248066 w 5500412"/>
              <a:gd name="csY2" fmla="*/ 258315 h 1863449"/>
              <a:gd name="csX3" fmla="*/ 2731335 w 5500412"/>
              <a:gd name="csY3" fmla="*/ 572640 h 1863449"/>
              <a:gd name="csX4" fmla="*/ 1252579 w 5500412"/>
              <a:gd name="csY4" fmla="*/ 779809 h 1863449"/>
              <a:gd name="csX5" fmla="*/ 219117 w 5500412"/>
              <a:gd name="csY5" fmla="*/ 782190 h 1863449"/>
              <a:gd name="csX6" fmla="*/ 41 w 5500412"/>
              <a:gd name="csY6" fmla="*/ 817909 h 1863449"/>
              <a:gd name="csX7" fmla="*/ 14329 w 5500412"/>
              <a:gd name="csY7" fmla="*/ 1122709 h 1863449"/>
              <a:gd name="csX8" fmla="*/ 1166854 w 5500412"/>
              <a:gd name="csY8" fmla="*/ 1341784 h 1863449"/>
              <a:gd name="csX9" fmla="*/ 2300329 w 5500412"/>
              <a:gd name="csY9" fmla="*/ 1360834 h 1863449"/>
              <a:gd name="csX10" fmla="*/ 2776579 w 5500412"/>
              <a:gd name="csY10" fmla="*/ 1589434 h 1863449"/>
              <a:gd name="csX11" fmla="*/ 3100429 w 5500412"/>
              <a:gd name="csY11" fmla="*/ 1646584 h 1863449"/>
              <a:gd name="csX12" fmla="*/ 3376654 w 5500412"/>
              <a:gd name="csY12" fmla="*/ 1827559 h 1863449"/>
              <a:gd name="csX13" fmla="*/ 3871954 w 5500412"/>
              <a:gd name="csY13" fmla="*/ 1837084 h 1863449"/>
              <a:gd name="csX14" fmla="*/ 4224379 w 5500412"/>
              <a:gd name="csY14" fmla="*/ 1541809 h 1863449"/>
              <a:gd name="csX15" fmla="*/ 4405354 w 5500412"/>
              <a:gd name="csY15" fmla="*/ 1389409 h 1863449"/>
              <a:gd name="csX16" fmla="*/ 4700629 w 5500412"/>
              <a:gd name="csY16" fmla="*/ 1360834 h 1863449"/>
              <a:gd name="csX17" fmla="*/ 5405479 w 5500412"/>
              <a:gd name="csY17" fmla="*/ 1322734 h 1863449"/>
              <a:gd name="csX18" fmla="*/ 5472154 w 5500412"/>
              <a:gd name="csY18" fmla="*/ 170209 h 1863449"/>
              <a:gd name="csX19" fmla="*/ 5205454 w 5500412"/>
              <a:gd name="csY19" fmla="*/ 8284 h 1863449"/>
              <a:gd name="csX20" fmla="*/ 4129129 w 5500412"/>
              <a:gd name="csY20" fmla="*/ 36859 h 1863449"/>
              <a:gd name="csX0" fmla="*/ 4143183 w 5514466"/>
              <a:gd name="csY0" fmla="*/ 36859 h 1863449"/>
              <a:gd name="csX1" fmla="*/ 3593115 w 5514466"/>
              <a:gd name="csY1" fmla="*/ 60672 h 1863449"/>
              <a:gd name="csX2" fmla="*/ 3262120 w 5514466"/>
              <a:gd name="csY2" fmla="*/ 258315 h 1863449"/>
              <a:gd name="csX3" fmla="*/ 2745389 w 5514466"/>
              <a:gd name="csY3" fmla="*/ 572640 h 1863449"/>
              <a:gd name="csX4" fmla="*/ 1266633 w 5514466"/>
              <a:gd name="csY4" fmla="*/ 779809 h 1863449"/>
              <a:gd name="csX5" fmla="*/ 233171 w 5514466"/>
              <a:gd name="csY5" fmla="*/ 782190 h 1863449"/>
              <a:gd name="csX6" fmla="*/ 14095 w 5514466"/>
              <a:gd name="csY6" fmla="*/ 817909 h 1863449"/>
              <a:gd name="csX7" fmla="*/ 23620 w 5514466"/>
              <a:gd name="csY7" fmla="*/ 1091753 h 1863449"/>
              <a:gd name="csX8" fmla="*/ 1180908 w 5514466"/>
              <a:gd name="csY8" fmla="*/ 1341784 h 1863449"/>
              <a:gd name="csX9" fmla="*/ 2314383 w 5514466"/>
              <a:gd name="csY9" fmla="*/ 1360834 h 1863449"/>
              <a:gd name="csX10" fmla="*/ 2790633 w 5514466"/>
              <a:gd name="csY10" fmla="*/ 1589434 h 1863449"/>
              <a:gd name="csX11" fmla="*/ 3114483 w 5514466"/>
              <a:gd name="csY11" fmla="*/ 1646584 h 1863449"/>
              <a:gd name="csX12" fmla="*/ 3390708 w 5514466"/>
              <a:gd name="csY12" fmla="*/ 1827559 h 1863449"/>
              <a:gd name="csX13" fmla="*/ 3886008 w 5514466"/>
              <a:gd name="csY13" fmla="*/ 1837084 h 1863449"/>
              <a:gd name="csX14" fmla="*/ 4238433 w 5514466"/>
              <a:gd name="csY14" fmla="*/ 1541809 h 1863449"/>
              <a:gd name="csX15" fmla="*/ 4419408 w 5514466"/>
              <a:gd name="csY15" fmla="*/ 1389409 h 1863449"/>
              <a:gd name="csX16" fmla="*/ 4714683 w 5514466"/>
              <a:gd name="csY16" fmla="*/ 1360834 h 1863449"/>
              <a:gd name="csX17" fmla="*/ 5419533 w 5514466"/>
              <a:gd name="csY17" fmla="*/ 1322734 h 1863449"/>
              <a:gd name="csX18" fmla="*/ 5486208 w 5514466"/>
              <a:gd name="csY18" fmla="*/ 170209 h 1863449"/>
              <a:gd name="csX19" fmla="*/ 5219508 w 5514466"/>
              <a:gd name="csY19" fmla="*/ 8284 h 1863449"/>
              <a:gd name="csX20" fmla="*/ 4143183 w 5514466"/>
              <a:gd name="csY20" fmla="*/ 36859 h 1863449"/>
              <a:gd name="csX0" fmla="*/ 4129315 w 5500598"/>
              <a:gd name="csY0" fmla="*/ 36859 h 1863449"/>
              <a:gd name="csX1" fmla="*/ 3579247 w 5500598"/>
              <a:gd name="csY1" fmla="*/ 60672 h 1863449"/>
              <a:gd name="csX2" fmla="*/ 3248252 w 5500598"/>
              <a:gd name="csY2" fmla="*/ 258315 h 1863449"/>
              <a:gd name="csX3" fmla="*/ 2731521 w 5500598"/>
              <a:gd name="csY3" fmla="*/ 572640 h 1863449"/>
              <a:gd name="csX4" fmla="*/ 1252765 w 5500598"/>
              <a:gd name="csY4" fmla="*/ 779809 h 1863449"/>
              <a:gd name="csX5" fmla="*/ 219303 w 5500598"/>
              <a:gd name="csY5" fmla="*/ 782190 h 1863449"/>
              <a:gd name="csX6" fmla="*/ 227 w 5500598"/>
              <a:gd name="csY6" fmla="*/ 817909 h 1863449"/>
              <a:gd name="csX7" fmla="*/ 9752 w 5500598"/>
              <a:gd name="csY7" fmla="*/ 1091753 h 1863449"/>
              <a:gd name="csX8" fmla="*/ 1167040 w 5500598"/>
              <a:gd name="csY8" fmla="*/ 1341784 h 1863449"/>
              <a:gd name="csX9" fmla="*/ 2300515 w 5500598"/>
              <a:gd name="csY9" fmla="*/ 1360834 h 1863449"/>
              <a:gd name="csX10" fmla="*/ 2776765 w 5500598"/>
              <a:gd name="csY10" fmla="*/ 1589434 h 1863449"/>
              <a:gd name="csX11" fmla="*/ 3100615 w 5500598"/>
              <a:gd name="csY11" fmla="*/ 1646584 h 1863449"/>
              <a:gd name="csX12" fmla="*/ 3376840 w 5500598"/>
              <a:gd name="csY12" fmla="*/ 1827559 h 1863449"/>
              <a:gd name="csX13" fmla="*/ 3872140 w 5500598"/>
              <a:gd name="csY13" fmla="*/ 1837084 h 1863449"/>
              <a:gd name="csX14" fmla="*/ 4224565 w 5500598"/>
              <a:gd name="csY14" fmla="*/ 1541809 h 1863449"/>
              <a:gd name="csX15" fmla="*/ 4405540 w 5500598"/>
              <a:gd name="csY15" fmla="*/ 1389409 h 1863449"/>
              <a:gd name="csX16" fmla="*/ 4700815 w 5500598"/>
              <a:gd name="csY16" fmla="*/ 1360834 h 1863449"/>
              <a:gd name="csX17" fmla="*/ 5405665 w 5500598"/>
              <a:gd name="csY17" fmla="*/ 1322734 h 1863449"/>
              <a:gd name="csX18" fmla="*/ 5472340 w 5500598"/>
              <a:gd name="csY18" fmla="*/ 170209 h 1863449"/>
              <a:gd name="csX19" fmla="*/ 5205640 w 5500598"/>
              <a:gd name="csY19" fmla="*/ 8284 h 1863449"/>
              <a:gd name="csX20" fmla="*/ 4129315 w 5500598"/>
              <a:gd name="csY20" fmla="*/ 36859 h 1863449"/>
              <a:gd name="csX0" fmla="*/ 4146898 w 5518181"/>
              <a:gd name="csY0" fmla="*/ 36859 h 1863449"/>
              <a:gd name="csX1" fmla="*/ 3596830 w 5518181"/>
              <a:gd name="csY1" fmla="*/ 60672 h 1863449"/>
              <a:gd name="csX2" fmla="*/ 3265835 w 5518181"/>
              <a:gd name="csY2" fmla="*/ 258315 h 1863449"/>
              <a:gd name="csX3" fmla="*/ 2749104 w 5518181"/>
              <a:gd name="csY3" fmla="*/ 572640 h 1863449"/>
              <a:gd name="csX4" fmla="*/ 1270348 w 5518181"/>
              <a:gd name="csY4" fmla="*/ 779809 h 1863449"/>
              <a:gd name="csX5" fmla="*/ 236886 w 5518181"/>
              <a:gd name="csY5" fmla="*/ 782190 h 1863449"/>
              <a:gd name="csX6" fmla="*/ 17810 w 5518181"/>
              <a:gd name="csY6" fmla="*/ 817909 h 1863449"/>
              <a:gd name="csX7" fmla="*/ 27335 w 5518181"/>
              <a:gd name="csY7" fmla="*/ 1091753 h 1863449"/>
              <a:gd name="csX8" fmla="*/ 344042 w 5518181"/>
              <a:gd name="csY8" fmla="*/ 1179859 h 1863449"/>
              <a:gd name="csX9" fmla="*/ 1184623 w 5518181"/>
              <a:gd name="csY9" fmla="*/ 1341784 h 1863449"/>
              <a:gd name="csX10" fmla="*/ 2318098 w 5518181"/>
              <a:gd name="csY10" fmla="*/ 1360834 h 1863449"/>
              <a:gd name="csX11" fmla="*/ 2794348 w 5518181"/>
              <a:gd name="csY11" fmla="*/ 1589434 h 1863449"/>
              <a:gd name="csX12" fmla="*/ 3118198 w 5518181"/>
              <a:gd name="csY12" fmla="*/ 1646584 h 1863449"/>
              <a:gd name="csX13" fmla="*/ 3394423 w 5518181"/>
              <a:gd name="csY13" fmla="*/ 1827559 h 1863449"/>
              <a:gd name="csX14" fmla="*/ 3889723 w 5518181"/>
              <a:gd name="csY14" fmla="*/ 1837084 h 1863449"/>
              <a:gd name="csX15" fmla="*/ 4242148 w 5518181"/>
              <a:gd name="csY15" fmla="*/ 1541809 h 1863449"/>
              <a:gd name="csX16" fmla="*/ 4423123 w 5518181"/>
              <a:gd name="csY16" fmla="*/ 1389409 h 1863449"/>
              <a:gd name="csX17" fmla="*/ 4718398 w 5518181"/>
              <a:gd name="csY17" fmla="*/ 1360834 h 1863449"/>
              <a:gd name="csX18" fmla="*/ 5423248 w 5518181"/>
              <a:gd name="csY18" fmla="*/ 1322734 h 1863449"/>
              <a:gd name="csX19" fmla="*/ 5489923 w 5518181"/>
              <a:gd name="csY19" fmla="*/ 170209 h 1863449"/>
              <a:gd name="csX20" fmla="*/ 5223223 w 5518181"/>
              <a:gd name="csY20" fmla="*/ 8284 h 1863449"/>
              <a:gd name="csX21" fmla="*/ 4146898 w 5518181"/>
              <a:gd name="csY21" fmla="*/ 36859 h 1863449"/>
              <a:gd name="csX0" fmla="*/ 4129326 w 5500609"/>
              <a:gd name="csY0" fmla="*/ 36859 h 1863449"/>
              <a:gd name="csX1" fmla="*/ 3579258 w 5500609"/>
              <a:gd name="csY1" fmla="*/ 60672 h 1863449"/>
              <a:gd name="csX2" fmla="*/ 3248263 w 5500609"/>
              <a:gd name="csY2" fmla="*/ 258315 h 1863449"/>
              <a:gd name="csX3" fmla="*/ 2731532 w 5500609"/>
              <a:gd name="csY3" fmla="*/ 572640 h 1863449"/>
              <a:gd name="csX4" fmla="*/ 1252776 w 5500609"/>
              <a:gd name="csY4" fmla="*/ 779809 h 1863449"/>
              <a:gd name="csX5" fmla="*/ 219314 w 5500609"/>
              <a:gd name="csY5" fmla="*/ 782190 h 1863449"/>
              <a:gd name="csX6" fmla="*/ 238 w 5500609"/>
              <a:gd name="csY6" fmla="*/ 817909 h 1863449"/>
              <a:gd name="csX7" fmla="*/ 9763 w 5500609"/>
              <a:gd name="csY7" fmla="*/ 1091753 h 1863449"/>
              <a:gd name="csX8" fmla="*/ 326470 w 5500609"/>
              <a:gd name="csY8" fmla="*/ 1179859 h 1863449"/>
              <a:gd name="csX9" fmla="*/ 1167051 w 5500609"/>
              <a:gd name="csY9" fmla="*/ 1341784 h 1863449"/>
              <a:gd name="csX10" fmla="*/ 2300526 w 5500609"/>
              <a:gd name="csY10" fmla="*/ 1360834 h 1863449"/>
              <a:gd name="csX11" fmla="*/ 2776776 w 5500609"/>
              <a:gd name="csY11" fmla="*/ 1589434 h 1863449"/>
              <a:gd name="csX12" fmla="*/ 3100626 w 5500609"/>
              <a:gd name="csY12" fmla="*/ 1646584 h 1863449"/>
              <a:gd name="csX13" fmla="*/ 3376851 w 5500609"/>
              <a:gd name="csY13" fmla="*/ 1827559 h 1863449"/>
              <a:gd name="csX14" fmla="*/ 3872151 w 5500609"/>
              <a:gd name="csY14" fmla="*/ 1837084 h 1863449"/>
              <a:gd name="csX15" fmla="*/ 4224576 w 5500609"/>
              <a:gd name="csY15" fmla="*/ 1541809 h 1863449"/>
              <a:gd name="csX16" fmla="*/ 4405551 w 5500609"/>
              <a:gd name="csY16" fmla="*/ 1389409 h 1863449"/>
              <a:gd name="csX17" fmla="*/ 4700826 w 5500609"/>
              <a:gd name="csY17" fmla="*/ 1360834 h 1863449"/>
              <a:gd name="csX18" fmla="*/ 5405676 w 5500609"/>
              <a:gd name="csY18" fmla="*/ 1322734 h 1863449"/>
              <a:gd name="csX19" fmla="*/ 5472351 w 5500609"/>
              <a:gd name="csY19" fmla="*/ 170209 h 1863449"/>
              <a:gd name="csX20" fmla="*/ 5205651 w 5500609"/>
              <a:gd name="csY20" fmla="*/ 8284 h 1863449"/>
              <a:gd name="csX21" fmla="*/ 4129326 w 5500609"/>
              <a:gd name="csY21" fmla="*/ 36859 h 1863449"/>
              <a:gd name="csX0" fmla="*/ 4129326 w 5500609"/>
              <a:gd name="csY0" fmla="*/ 36859 h 1863449"/>
              <a:gd name="csX1" fmla="*/ 3579258 w 5500609"/>
              <a:gd name="csY1" fmla="*/ 60672 h 1863449"/>
              <a:gd name="csX2" fmla="*/ 3248263 w 5500609"/>
              <a:gd name="csY2" fmla="*/ 258315 h 1863449"/>
              <a:gd name="csX3" fmla="*/ 2731532 w 5500609"/>
              <a:gd name="csY3" fmla="*/ 572640 h 1863449"/>
              <a:gd name="csX4" fmla="*/ 1252776 w 5500609"/>
              <a:gd name="csY4" fmla="*/ 779809 h 1863449"/>
              <a:gd name="csX5" fmla="*/ 219314 w 5500609"/>
              <a:gd name="csY5" fmla="*/ 782190 h 1863449"/>
              <a:gd name="csX6" fmla="*/ 238 w 5500609"/>
              <a:gd name="csY6" fmla="*/ 817909 h 1863449"/>
              <a:gd name="csX7" fmla="*/ 9763 w 5500609"/>
              <a:gd name="csY7" fmla="*/ 1091753 h 1863449"/>
              <a:gd name="csX8" fmla="*/ 326470 w 5500609"/>
              <a:gd name="csY8" fmla="*/ 1179859 h 1863449"/>
              <a:gd name="csX9" fmla="*/ 1167051 w 5500609"/>
              <a:gd name="csY9" fmla="*/ 1341784 h 1863449"/>
              <a:gd name="csX10" fmla="*/ 2300526 w 5500609"/>
              <a:gd name="csY10" fmla="*/ 1360834 h 1863449"/>
              <a:gd name="csX11" fmla="*/ 2776776 w 5500609"/>
              <a:gd name="csY11" fmla="*/ 1589434 h 1863449"/>
              <a:gd name="csX12" fmla="*/ 3100626 w 5500609"/>
              <a:gd name="csY12" fmla="*/ 1646584 h 1863449"/>
              <a:gd name="csX13" fmla="*/ 3376851 w 5500609"/>
              <a:gd name="csY13" fmla="*/ 1827559 h 1863449"/>
              <a:gd name="csX14" fmla="*/ 3872151 w 5500609"/>
              <a:gd name="csY14" fmla="*/ 1837084 h 1863449"/>
              <a:gd name="csX15" fmla="*/ 4224576 w 5500609"/>
              <a:gd name="csY15" fmla="*/ 1541809 h 1863449"/>
              <a:gd name="csX16" fmla="*/ 4405551 w 5500609"/>
              <a:gd name="csY16" fmla="*/ 1389409 h 1863449"/>
              <a:gd name="csX17" fmla="*/ 4700826 w 5500609"/>
              <a:gd name="csY17" fmla="*/ 1360834 h 1863449"/>
              <a:gd name="csX18" fmla="*/ 5405676 w 5500609"/>
              <a:gd name="csY18" fmla="*/ 1322734 h 1863449"/>
              <a:gd name="csX19" fmla="*/ 5472351 w 5500609"/>
              <a:gd name="csY19" fmla="*/ 170209 h 1863449"/>
              <a:gd name="csX20" fmla="*/ 5205651 w 5500609"/>
              <a:gd name="csY20" fmla="*/ 8284 h 1863449"/>
              <a:gd name="csX21" fmla="*/ 4129326 w 5500609"/>
              <a:gd name="csY21" fmla="*/ 36859 h 1863449"/>
              <a:gd name="csX0" fmla="*/ 4165435 w 5536718"/>
              <a:gd name="csY0" fmla="*/ 36859 h 1863449"/>
              <a:gd name="csX1" fmla="*/ 3615367 w 5536718"/>
              <a:gd name="csY1" fmla="*/ 60672 h 1863449"/>
              <a:gd name="csX2" fmla="*/ 3284372 w 5536718"/>
              <a:gd name="csY2" fmla="*/ 258315 h 1863449"/>
              <a:gd name="csX3" fmla="*/ 2767641 w 5536718"/>
              <a:gd name="csY3" fmla="*/ 572640 h 1863449"/>
              <a:gd name="csX4" fmla="*/ 1288885 w 5536718"/>
              <a:gd name="csY4" fmla="*/ 779809 h 1863449"/>
              <a:gd name="csX5" fmla="*/ 255423 w 5536718"/>
              <a:gd name="csY5" fmla="*/ 782190 h 1863449"/>
              <a:gd name="csX6" fmla="*/ 36347 w 5536718"/>
              <a:gd name="csY6" fmla="*/ 817909 h 1863449"/>
              <a:gd name="csX7" fmla="*/ 45872 w 5536718"/>
              <a:gd name="csY7" fmla="*/ 1091753 h 1863449"/>
              <a:gd name="csX8" fmla="*/ 614991 w 5536718"/>
              <a:gd name="csY8" fmla="*/ 1220340 h 1863449"/>
              <a:gd name="csX9" fmla="*/ 1203160 w 5536718"/>
              <a:gd name="csY9" fmla="*/ 1341784 h 1863449"/>
              <a:gd name="csX10" fmla="*/ 2336635 w 5536718"/>
              <a:gd name="csY10" fmla="*/ 1360834 h 1863449"/>
              <a:gd name="csX11" fmla="*/ 2812885 w 5536718"/>
              <a:gd name="csY11" fmla="*/ 1589434 h 1863449"/>
              <a:gd name="csX12" fmla="*/ 3136735 w 5536718"/>
              <a:gd name="csY12" fmla="*/ 1646584 h 1863449"/>
              <a:gd name="csX13" fmla="*/ 3412960 w 5536718"/>
              <a:gd name="csY13" fmla="*/ 1827559 h 1863449"/>
              <a:gd name="csX14" fmla="*/ 3908260 w 5536718"/>
              <a:gd name="csY14" fmla="*/ 1837084 h 1863449"/>
              <a:gd name="csX15" fmla="*/ 4260685 w 5536718"/>
              <a:gd name="csY15" fmla="*/ 1541809 h 1863449"/>
              <a:gd name="csX16" fmla="*/ 4441660 w 5536718"/>
              <a:gd name="csY16" fmla="*/ 1389409 h 1863449"/>
              <a:gd name="csX17" fmla="*/ 4736935 w 5536718"/>
              <a:gd name="csY17" fmla="*/ 1360834 h 1863449"/>
              <a:gd name="csX18" fmla="*/ 5441785 w 5536718"/>
              <a:gd name="csY18" fmla="*/ 1322734 h 1863449"/>
              <a:gd name="csX19" fmla="*/ 5508460 w 5536718"/>
              <a:gd name="csY19" fmla="*/ 170209 h 1863449"/>
              <a:gd name="csX20" fmla="*/ 5241760 w 5536718"/>
              <a:gd name="csY20" fmla="*/ 8284 h 1863449"/>
              <a:gd name="csX21" fmla="*/ 4165435 w 5536718"/>
              <a:gd name="csY21" fmla="*/ 36859 h 1863449"/>
              <a:gd name="csX0" fmla="*/ 4129305 w 5500588"/>
              <a:gd name="csY0" fmla="*/ 36859 h 1863449"/>
              <a:gd name="csX1" fmla="*/ 3579237 w 5500588"/>
              <a:gd name="csY1" fmla="*/ 60672 h 1863449"/>
              <a:gd name="csX2" fmla="*/ 3248242 w 5500588"/>
              <a:gd name="csY2" fmla="*/ 258315 h 1863449"/>
              <a:gd name="csX3" fmla="*/ 2731511 w 5500588"/>
              <a:gd name="csY3" fmla="*/ 572640 h 1863449"/>
              <a:gd name="csX4" fmla="*/ 1252755 w 5500588"/>
              <a:gd name="csY4" fmla="*/ 779809 h 1863449"/>
              <a:gd name="csX5" fmla="*/ 219293 w 5500588"/>
              <a:gd name="csY5" fmla="*/ 782190 h 1863449"/>
              <a:gd name="csX6" fmla="*/ 217 w 5500588"/>
              <a:gd name="csY6" fmla="*/ 817909 h 1863449"/>
              <a:gd name="csX7" fmla="*/ 9742 w 5500588"/>
              <a:gd name="csY7" fmla="*/ 1091753 h 1863449"/>
              <a:gd name="csX8" fmla="*/ 578861 w 5500588"/>
              <a:gd name="csY8" fmla="*/ 1220340 h 1863449"/>
              <a:gd name="csX9" fmla="*/ 1167030 w 5500588"/>
              <a:gd name="csY9" fmla="*/ 1341784 h 1863449"/>
              <a:gd name="csX10" fmla="*/ 2300505 w 5500588"/>
              <a:gd name="csY10" fmla="*/ 1360834 h 1863449"/>
              <a:gd name="csX11" fmla="*/ 2776755 w 5500588"/>
              <a:gd name="csY11" fmla="*/ 1589434 h 1863449"/>
              <a:gd name="csX12" fmla="*/ 3100605 w 5500588"/>
              <a:gd name="csY12" fmla="*/ 1646584 h 1863449"/>
              <a:gd name="csX13" fmla="*/ 3376830 w 5500588"/>
              <a:gd name="csY13" fmla="*/ 1827559 h 1863449"/>
              <a:gd name="csX14" fmla="*/ 3872130 w 5500588"/>
              <a:gd name="csY14" fmla="*/ 1837084 h 1863449"/>
              <a:gd name="csX15" fmla="*/ 4224555 w 5500588"/>
              <a:gd name="csY15" fmla="*/ 1541809 h 1863449"/>
              <a:gd name="csX16" fmla="*/ 4405530 w 5500588"/>
              <a:gd name="csY16" fmla="*/ 1389409 h 1863449"/>
              <a:gd name="csX17" fmla="*/ 4700805 w 5500588"/>
              <a:gd name="csY17" fmla="*/ 1360834 h 1863449"/>
              <a:gd name="csX18" fmla="*/ 5405655 w 5500588"/>
              <a:gd name="csY18" fmla="*/ 1322734 h 1863449"/>
              <a:gd name="csX19" fmla="*/ 5472330 w 5500588"/>
              <a:gd name="csY19" fmla="*/ 170209 h 1863449"/>
              <a:gd name="csX20" fmla="*/ 5205630 w 5500588"/>
              <a:gd name="csY20" fmla="*/ 8284 h 1863449"/>
              <a:gd name="csX21" fmla="*/ 4129305 w 5500588"/>
              <a:gd name="csY21" fmla="*/ 36859 h 1863449"/>
              <a:gd name="csX0" fmla="*/ 4164908 w 5536191"/>
              <a:gd name="csY0" fmla="*/ 36859 h 1863449"/>
              <a:gd name="csX1" fmla="*/ 3614840 w 5536191"/>
              <a:gd name="csY1" fmla="*/ 60672 h 1863449"/>
              <a:gd name="csX2" fmla="*/ 3283845 w 5536191"/>
              <a:gd name="csY2" fmla="*/ 258315 h 1863449"/>
              <a:gd name="csX3" fmla="*/ 2767114 w 5536191"/>
              <a:gd name="csY3" fmla="*/ 572640 h 1863449"/>
              <a:gd name="csX4" fmla="*/ 1288358 w 5536191"/>
              <a:gd name="csY4" fmla="*/ 779809 h 1863449"/>
              <a:gd name="csX5" fmla="*/ 254896 w 5536191"/>
              <a:gd name="csY5" fmla="*/ 782190 h 1863449"/>
              <a:gd name="csX6" fmla="*/ 35820 w 5536191"/>
              <a:gd name="csY6" fmla="*/ 817909 h 1863449"/>
              <a:gd name="csX7" fmla="*/ 45345 w 5536191"/>
              <a:gd name="csY7" fmla="*/ 1091753 h 1863449"/>
              <a:gd name="csX8" fmla="*/ 607320 w 5536191"/>
              <a:gd name="csY8" fmla="*/ 1232246 h 1863449"/>
              <a:gd name="csX9" fmla="*/ 1202633 w 5536191"/>
              <a:gd name="csY9" fmla="*/ 1341784 h 1863449"/>
              <a:gd name="csX10" fmla="*/ 2336108 w 5536191"/>
              <a:gd name="csY10" fmla="*/ 1360834 h 1863449"/>
              <a:gd name="csX11" fmla="*/ 2812358 w 5536191"/>
              <a:gd name="csY11" fmla="*/ 1589434 h 1863449"/>
              <a:gd name="csX12" fmla="*/ 3136208 w 5536191"/>
              <a:gd name="csY12" fmla="*/ 1646584 h 1863449"/>
              <a:gd name="csX13" fmla="*/ 3412433 w 5536191"/>
              <a:gd name="csY13" fmla="*/ 1827559 h 1863449"/>
              <a:gd name="csX14" fmla="*/ 3907733 w 5536191"/>
              <a:gd name="csY14" fmla="*/ 1837084 h 1863449"/>
              <a:gd name="csX15" fmla="*/ 4260158 w 5536191"/>
              <a:gd name="csY15" fmla="*/ 1541809 h 1863449"/>
              <a:gd name="csX16" fmla="*/ 4441133 w 5536191"/>
              <a:gd name="csY16" fmla="*/ 1389409 h 1863449"/>
              <a:gd name="csX17" fmla="*/ 4736408 w 5536191"/>
              <a:gd name="csY17" fmla="*/ 1360834 h 1863449"/>
              <a:gd name="csX18" fmla="*/ 5441258 w 5536191"/>
              <a:gd name="csY18" fmla="*/ 1322734 h 1863449"/>
              <a:gd name="csX19" fmla="*/ 5507933 w 5536191"/>
              <a:gd name="csY19" fmla="*/ 170209 h 1863449"/>
              <a:gd name="csX20" fmla="*/ 5241233 w 5536191"/>
              <a:gd name="csY20" fmla="*/ 8284 h 1863449"/>
              <a:gd name="csX21" fmla="*/ 4164908 w 5536191"/>
              <a:gd name="csY21" fmla="*/ 36859 h 1863449"/>
              <a:gd name="csX0" fmla="*/ 4129436 w 5500719"/>
              <a:gd name="csY0" fmla="*/ 36859 h 1863449"/>
              <a:gd name="csX1" fmla="*/ 3579368 w 5500719"/>
              <a:gd name="csY1" fmla="*/ 60672 h 1863449"/>
              <a:gd name="csX2" fmla="*/ 3248373 w 5500719"/>
              <a:gd name="csY2" fmla="*/ 258315 h 1863449"/>
              <a:gd name="csX3" fmla="*/ 2731642 w 5500719"/>
              <a:gd name="csY3" fmla="*/ 572640 h 1863449"/>
              <a:gd name="csX4" fmla="*/ 1252886 w 5500719"/>
              <a:gd name="csY4" fmla="*/ 779809 h 1863449"/>
              <a:gd name="csX5" fmla="*/ 219424 w 5500719"/>
              <a:gd name="csY5" fmla="*/ 782190 h 1863449"/>
              <a:gd name="csX6" fmla="*/ 348 w 5500719"/>
              <a:gd name="csY6" fmla="*/ 817909 h 1863449"/>
              <a:gd name="csX7" fmla="*/ 9873 w 5500719"/>
              <a:gd name="csY7" fmla="*/ 1091753 h 1863449"/>
              <a:gd name="csX8" fmla="*/ 571848 w 5500719"/>
              <a:gd name="csY8" fmla="*/ 1232246 h 1863449"/>
              <a:gd name="csX9" fmla="*/ 1167161 w 5500719"/>
              <a:gd name="csY9" fmla="*/ 1341784 h 1863449"/>
              <a:gd name="csX10" fmla="*/ 2300636 w 5500719"/>
              <a:gd name="csY10" fmla="*/ 1360834 h 1863449"/>
              <a:gd name="csX11" fmla="*/ 2776886 w 5500719"/>
              <a:gd name="csY11" fmla="*/ 1589434 h 1863449"/>
              <a:gd name="csX12" fmla="*/ 3100736 w 5500719"/>
              <a:gd name="csY12" fmla="*/ 1646584 h 1863449"/>
              <a:gd name="csX13" fmla="*/ 3376961 w 5500719"/>
              <a:gd name="csY13" fmla="*/ 1827559 h 1863449"/>
              <a:gd name="csX14" fmla="*/ 3872261 w 5500719"/>
              <a:gd name="csY14" fmla="*/ 1837084 h 1863449"/>
              <a:gd name="csX15" fmla="*/ 4224686 w 5500719"/>
              <a:gd name="csY15" fmla="*/ 1541809 h 1863449"/>
              <a:gd name="csX16" fmla="*/ 4405661 w 5500719"/>
              <a:gd name="csY16" fmla="*/ 1389409 h 1863449"/>
              <a:gd name="csX17" fmla="*/ 4700936 w 5500719"/>
              <a:gd name="csY17" fmla="*/ 1360834 h 1863449"/>
              <a:gd name="csX18" fmla="*/ 5405786 w 5500719"/>
              <a:gd name="csY18" fmla="*/ 1322734 h 1863449"/>
              <a:gd name="csX19" fmla="*/ 5472461 w 5500719"/>
              <a:gd name="csY19" fmla="*/ 170209 h 1863449"/>
              <a:gd name="csX20" fmla="*/ 5205761 w 5500719"/>
              <a:gd name="csY20" fmla="*/ 8284 h 1863449"/>
              <a:gd name="csX21" fmla="*/ 4129436 w 5500719"/>
              <a:gd name="csY21" fmla="*/ 36859 h 1863449"/>
              <a:gd name="csX0" fmla="*/ 4142061 w 5513344"/>
              <a:gd name="csY0" fmla="*/ 36859 h 1863449"/>
              <a:gd name="csX1" fmla="*/ 3591993 w 5513344"/>
              <a:gd name="csY1" fmla="*/ 60672 h 1863449"/>
              <a:gd name="csX2" fmla="*/ 3260998 w 5513344"/>
              <a:gd name="csY2" fmla="*/ 258315 h 1863449"/>
              <a:gd name="csX3" fmla="*/ 2744267 w 5513344"/>
              <a:gd name="csY3" fmla="*/ 572640 h 1863449"/>
              <a:gd name="csX4" fmla="*/ 1265511 w 5513344"/>
              <a:gd name="csY4" fmla="*/ 779809 h 1863449"/>
              <a:gd name="csX5" fmla="*/ 232049 w 5513344"/>
              <a:gd name="csY5" fmla="*/ 782190 h 1863449"/>
              <a:gd name="csX6" fmla="*/ 12973 w 5513344"/>
              <a:gd name="csY6" fmla="*/ 817909 h 1863449"/>
              <a:gd name="csX7" fmla="*/ 22498 w 5513344"/>
              <a:gd name="csY7" fmla="*/ 1091753 h 1863449"/>
              <a:gd name="csX8" fmla="*/ 272529 w 5513344"/>
              <a:gd name="csY8" fmla="*/ 1160809 h 1863449"/>
              <a:gd name="csX9" fmla="*/ 1179786 w 5513344"/>
              <a:gd name="csY9" fmla="*/ 1341784 h 1863449"/>
              <a:gd name="csX10" fmla="*/ 2313261 w 5513344"/>
              <a:gd name="csY10" fmla="*/ 1360834 h 1863449"/>
              <a:gd name="csX11" fmla="*/ 2789511 w 5513344"/>
              <a:gd name="csY11" fmla="*/ 1589434 h 1863449"/>
              <a:gd name="csX12" fmla="*/ 3113361 w 5513344"/>
              <a:gd name="csY12" fmla="*/ 1646584 h 1863449"/>
              <a:gd name="csX13" fmla="*/ 3389586 w 5513344"/>
              <a:gd name="csY13" fmla="*/ 1827559 h 1863449"/>
              <a:gd name="csX14" fmla="*/ 3884886 w 5513344"/>
              <a:gd name="csY14" fmla="*/ 1837084 h 1863449"/>
              <a:gd name="csX15" fmla="*/ 4237311 w 5513344"/>
              <a:gd name="csY15" fmla="*/ 1541809 h 1863449"/>
              <a:gd name="csX16" fmla="*/ 4418286 w 5513344"/>
              <a:gd name="csY16" fmla="*/ 1389409 h 1863449"/>
              <a:gd name="csX17" fmla="*/ 4713561 w 5513344"/>
              <a:gd name="csY17" fmla="*/ 1360834 h 1863449"/>
              <a:gd name="csX18" fmla="*/ 5418411 w 5513344"/>
              <a:gd name="csY18" fmla="*/ 1322734 h 1863449"/>
              <a:gd name="csX19" fmla="*/ 5485086 w 5513344"/>
              <a:gd name="csY19" fmla="*/ 170209 h 1863449"/>
              <a:gd name="csX20" fmla="*/ 5218386 w 5513344"/>
              <a:gd name="csY20" fmla="*/ 8284 h 1863449"/>
              <a:gd name="csX21" fmla="*/ 4142061 w 5513344"/>
              <a:gd name="csY21" fmla="*/ 36859 h 1863449"/>
              <a:gd name="csX0" fmla="*/ 4129459 w 5500742"/>
              <a:gd name="csY0" fmla="*/ 36859 h 1863449"/>
              <a:gd name="csX1" fmla="*/ 3579391 w 5500742"/>
              <a:gd name="csY1" fmla="*/ 60672 h 1863449"/>
              <a:gd name="csX2" fmla="*/ 3248396 w 5500742"/>
              <a:gd name="csY2" fmla="*/ 258315 h 1863449"/>
              <a:gd name="csX3" fmla="*/ 2731665 w 5500742"/>
              <a:gd name="csY3" fmla="*/ 572640 h 1863449"/>
              <a:gd name="csX4" fmla="*/ 1252909 w 5500742"/>
              <a:gd name="csY4" fmla="*/ 779809 h 1863449"/>
              <a:gd name="csX5" fmla="*/ 219447 w 5500742"/>
              <a:gd name="csY5" fmla="*/ 782190 h 1863449"/>
              <a:gd name="csX6" fmla="*/ 371 w 5500742"/>
              <a:gd name="csY6" fmla="*/ 817909 h 1863449"/>
              <a:gd name="csX7" fmla="*/ 9896 w 5500742"/>
              <a:gd name="csY7" fmla="*/ 1091753 h 1863449"/>
              <a:gd name="csX8" fmla="*/ 259927 w 5500742"/>
              <a:gd name="csY8" fmla="*/ 1160809 h 1863449"/>
              <a:gd name="csX9" fmla="*/ 1167184 w 5500742"/>
              <a:gd name="csY9" fmla="*/ 1341784 h 1863449"/>
              <a:gd name="csX10" fmla="*/ 2300659 w 5500742"/>
              <a:gd name="csY10" fmla="*/ 1360834 h 1863449"/>
              <a:gd name="csX11" fmla="*/ 2776909 w 5500742"/>
              <a:gd name="csY11" fmla="*/ 1589434 h 1863449"/>
              <a:gd name="csX12" fmla="*/ 3100759 w 5500742"/>
              <a:gd name="csY12" fmla="*/ 1646584 h 1863449"/>
              <a:gd name="csX13" fmla="*/ 3376984 w 5500742"/>
              <a:gd name="csY13" fmla="*/ 1827559 h 1863449"/>
              <a:gd name="csX14" fmla="*/ 3872284 w 5500742"/>
              <a:gd name="csY14" fmla="*/ 1837084 h 1863449"/>
              <a:gd name="csX15" fmla="*/ 4224709 w 5500742"/>
              <a:gd name="csY15" fmla="*/ 1541809 h 1863449"/>
              <a:gd name="csX16" fmla="*/ 4405684 w 5500742"/>
              <a:gd name="csY16" fmla="*/ 1389409 h 1863449"/>
              <a:gd name="csX17" fmla="*/ 4700959 w 5500742"/>
              <a:gd name="csY17" fmla="*/ 1360834 h 1863449"/>
              <a:gd name="csX18" fmla="*/ 5405809 w 5500742"/>
              <a:gd name="csY18" fmla="*/ 1322734 h 1863449"/>
              <a:gd name="csX19" fmla="*/ 5472484 w 5500742"/>
              <a:gd name="csY19" fmla="*/ 170209 h 1863449"/>
              <a:gd name="csX20" fmla="*/ 5205784 w 5500742"/>
              <a:gd name="csY20" fmla="*/ 8284 h 1863449"/>
              <a:gd name="csX21" fmla="*/ 4129459 w 5500742"/>
              <a:gd name="csY21" fmla="*/ 36859 h 1863449"/>
              <a:gd name="csX0" fmla="*/ 4141546 w 5512829"/>
              <a:gd name="csY0" fmla="*/ 36859 h 1863449"/>
              <a:gd name="csX1" fmla="*/ 3591478 w 5512829"/>
              <a:gd name="csY1" fmla="*/ 60672 h 1863449"/>
              <a:gd name="csX2" fmla="*/ 3260483 w 5512829"/>
              <a:gd name="csY2" fmla="*/ 258315 h 1863449"/>
              <a:gd name="csX3" fmla="*/ 2743752 w 5512829"/>
              <a:gd name="csY3" fmla="*/ 572640 h 1863449"/>
              <a:gd name="csX4" fmla="*/ 1264996 w 5512829"/>
              <a:gd name="csY4" fmla="*/ 779809 h 1863449"/>
              <a:gd name="csX5" fmla="*/ 231534 w 5512829"/>
              <a:gd name="csY5" fmla="*/ 782190 h 1863449"/>
              <a:gd name="csX6" fmla="*/ 12458 w 5512829"/>
              <a:gd name="csY6" fmla="*/ 817909 h 1863449"/>
              <a:gd name="csX7" fmla="*/ 21983 w 5512829"/>
              <a:gd name="csY7" fmla="*/ 1091753 h 1863449"/>
              <a:gd name="csX8" fmla="*/ 264870 w 5512829"/>
              <a:gd name="csY8" fmla="*/ 1167953 h 1863449"/>
              <a:gd name="csX9" fmla="*/ 1179271 w 5512829"/>
              <a:gd name="csY9" fmla="*/ 1341784 h 1863449"/>
              <a:gd name="csX10" fmla="*/ 2312746 w 5512829"/>
              <a:gd name="csY10" fmla="*/ 1360834 h 1863449"/>
              <a:gd name="csX11" fmla="*/ 2788996 w 5512829"/>
              <a:gd name="csY11" fmla="*/ 1589434 h 1863449"/>
              <a:gd name="csX12" fmla="*/ 3112846 w 5512829"/>
              <a:gd name="csY12" fmla="*/ 1646584 h 1863449"/>
              <a:gd name="csX13" fmla="*/ 3389071 w 5512829"/>
              <a:gd name="csY13" fmla="*/ 1827559 h 1863449"/>
              <a:gd name="csX14" fmla="*/ 3884371 w 5512829"/>
              <a:gd name="csY14" fmla="*/ 1837084 h 1863449"/>
              <a:gd name="csX15" fmla="*/ 4236796 w 5512829"/>
              <a:gd name="csY15" fmla="*/ 1541809 h 1863449"/>
              <a:gd name="csX16" fmla="*/ 4417771 w 5512829"/>
              <a:gd name="csY16" fmla="*/ 1389409 h 1863449"/>
              <a:gd name="csX17" fmla="*/ 4713046 w 5512829"/>
              <a:gd name="csY17" fmla="*/ 1360834 h 1863449"/>
              <a:gd name="csX18" fmla="*/ 5417896 w 5512829"/>
              <a:gd name="csY18" fmla="*/ 1322734 h 1863449"/>
              <a:gd name="csX19" fmla="*/ 5484571 w 5512829"/>
              <a:gd name="csY19" fmla="*/ 170209 h 1863449"/>
              <a:gd name="csX20" fmla="*/ 5217871 w 5512829"/>
              <a:gd name="csY20" fmla="*/ 8284 h 1863449"/>
              <a:gd name="csX21" fmla="*/ 4141546 w 5512829"/>
              <a:gd name="csY21" fmla="*/ 36859 h 1863449"/>
              <a:gd name="csX0" fmla="*/ 4141546 w 5512829"/>
              <a:gd name="csY0" fmla="*/ 36859 h 1863449"/>
              <a:gd name="csX1" fmla="*/ 3591478 w 5512829"/>
              <a:gd name="csY1" fmla="*/ 60672 h 1863449"/>
              <a:gd name="csX2" fmla="*/ 3260483 w 5512829"/>
              <a:gd name="csY2" fmla="*/ 258315 h 1863449"/>
              <a:gd name="csX3" fmla="*/ 2743752 w 5512829"/>
              <a:gd name="csY3" fmla="*/ 572640 h 1863449"/>
              <a:gd name="csX4" fmla="*/ 1264996 w 5512829"/>
              <a:gd name="csY4" fmla="*/ 779809 h 1863449"/>
              <a:gd name="csX5" fmla="*/ 231534 w 5512829"/>
              <a:gd name="csY5" fmla="*/ 782190 h 1863449"/>
              <a:gd name="csX6" fmla="*/ 12458 w 5512829"/>
              <a:gd name="csY6" fmla="*/ 817909 h 1863449"/>
              <a:gd name="csX7" fmla="*/ 21983 w 5512829"/>
              <a:gd name="csY7" fmla="*/ 1091753 h 1863449"/>
              <a:gd name="csX8" fmla="*/ 264870 w 5512829"/>
              <a:gd name="csY8" fmla="*/ 1167953 h 1863449"/>
              <a:gd name="csX9" fmla="*/ 1179271 w 5512829"/>
              <a:gd name="csY9" fmla="*/ 1341784 h 1863449"/>
              <a:gd name="csX10" fmla="*/ 2312746 w 5512829"/>
              <a:gd name="csY10" fmla="*/ 1360834 h 1863449"/>
              <a:gd name="csX11" fmla="*/ 2788996 w 5512829"/>
              <a:gd name="csY11" fmla="*/ 1589434 h 1863449"/>
              <a:gd name="csX12" fmla="*/ 3112846 w 5512829"/>
              <a:gd name="csY12" fmla="*/ 1646584 h 1863449"/>
              <a:gd name="csX13" fmla="*/ 3389071 w 5512829"/>
              <a:gd name="csY13" fmla="*/ 1827559 h 1863449"/>
              <a:gd name="csX14" fmla="*/ 3884371 w 5512829"/>
              <a:gd name="csY14" fmla="*/ 1837084 h 1863449"/>
              <a:gd name="csX15" fmla="*/ 4236796 w 5512829"/>
              <a:gd name="csY15" fmla="*/ 1541809 h 1863449"/>
              <a:gd name="csX16" fmla="*/ 4417771 w 5512829"/>
              <a:gd name="csY16" fmla="*/ 1389409 h 1863449"/>
              <a:gd name="csX17" fmla="*/ 4713046 w 5512829"/>
              <a:gd name="csY17" fmla="*/ 1360834 h 1863449"/>
              <a:gd name="csX18" fmla="*/ 5417896 w 5512829"/>
              <a:gd name="csY18" fmla="*/ 1322734 h 1863449"/>
              <a:gd name="csX19" fmla="*/ 5484571 w 5512829"/>
              <a:gd name="csY19" fmla="*/ 170209 h 1863449"/>
              <a:gd name="csX20" fmla="*/ 5217871 w 5512829"/>
              <a:gd name="csY20" fmla="*/ 8284 h 1863449"/>
              <a:gd name="csX21" fmla="*/ 4141546 w 5512829"/>
              <a:gd name="csY21" fmla="*/ 36859 h 1863449"/>
              <a:gd name="csX0" fmla="*/ 4133575 w 5504858"/>
              <a:gd name="csY0" fmla="*/ 36859 h 1863449"/>
              <a:gd name="csX1" fmla="*/ 3583507 w 5504858"/>
              <a:gd name="csY1" fmla="*/ 60672 h 1863449"/>
              <a:gd name="csX2" fmla="*/ 3252512 w 5504858"/>
              <a:gd name="csY2" fmla="*/ 258315 h 1863449"/>
              <a:gd name="csX3" fmla="*/ 2735781 w 5504858"/>
              <a:gd name="csY3" fmla="*/ 572640 h 1863449"/>
              <a:gd name="csX4" fmla="*/ 1257025 w 5504858"/>
              <a:gd name="csY4" fmla="*/ 779809 h 1863449"/>
              <a:gd name="csX5" fmla="*/ 223563 w 5504858"/>
              <a:gd name="csY5" fmla="*/ 782190 h 1863449"/>
              <a:gd name="csX6" fmla="*/ 4487 w 5504858"/>
              <a:gd name="csY6" fmla="*/ 817909 h 1863449"/>
              <a:gd name="csX7" fmla="*/ 14012 w 5504858"/>
              <a:gd name="csY7" fmla="*/ 1091753 h 1863449"/>
              <a:gd name="csX8" fmla="*/ 256899 w 5504858"/>
              <a:gd name="csY8" fmla="*/ 1167953 h 1863449"/>
              <a:gd name="csX9" fmla="*/ 1171300 w 5504858"/>
              <a:gd name="csY9" fmla="*/ 1341784 h 1863449"/>
              <a:gd name="csX10" fmla="*/ 2304775 w 5504858"/>
              <a:gd name="csY10" fmla="*/ 1360834 h 1863449"/>
              <a:gd name="csX11" fmla="*/ 2781025 w 5504858"/>
              <a:gd name="csY11" fmla="*/ 1589434 h 1863449"/>
              <a:gd name="csX12" fmla="*/ 3104875 w 5504858"/>
              <a:gd name="csY12" fmla="*/ 1646584 h 1863449"/>
              <a:gd name="csX13" fmla="*/ 3381100 w 5504858"/>
              <a:gd name="csY13" fmla="*/ 1827559 h 1863449"/>
              <a:gd name="csX14" fmla="*/ 3876400 w 5504858"/>
              <a:gd name="csY14" fmla="*/ 1837084 h 1863449"/>
              <a:gd name="csX15" fmla="*/ 4228825 w 5504858"/>
              <a:gd name="csY15" fmla="*/ 1541809 h 1863449"/>
              <a:gd name="csX16" fmla="*/ 4409800 w 5504858"/>
              <a:gd name="csY16" fmla="*/ 1389409 h 1863449"/>
              <a:gd name="csX17" fmla="*/ 4705075 w 5504858"/>
              <a:gd name="csY17" fmla="*/ 1360834 h 1863449"/>
              <a:gd name="csX18" fmla="*/ 5409925 w 5504858"/>
              <a:gd name="csY18" fmla="*/ 1322734 h 1863449"/>
              <a:gd name="csX19" fmla="*/ 5476600 w 5504858"/>
              <a:gd name="csY19" fmla="*/ 170209 h 1863449"/>
              <a:gd name="csX20" fmla="*/ 5209900 w 5504858"/>
              <a:gd name="csY20" fmla="*/ 8284 h 1863449"/>
              <a:gd name="csX21" fmla="*/ 4133575 w 5504858"/>
              <a:gd name="csY21" fmla="*/ 36859 h 1863449"/>
              <a:gd name="csX0" fmla="*/ 4129547 w 5500830"/>
              <a:gd name="csY0" fmla="*/ 36859 h 1863449"/>
              <a:gd name="csX1" fmla="*/ 3579479 w 5500830"/>
              <a:gd name="csY1" fmla="*/ 60672 h 1863449"/>
              <a:gd name="csX2" fmla="*/ 3248484 w 5500830"/>
              <a:gd name="csY2" fmla="*/ 258315 h 1863449"/>
              <a:gd name="csX3" fmla="*/ 2731753 w 5500830"/>
              <a:gd name="csY3" fmla="*/ 572640 h 1863449"/>
              <a:gd name="csX4" fmla="*/ 1252997 w 5500830"/>
              <a:gd name="csY4" fmla="*/ 779809 h 1863449"/>
              <a:gd name="csX5" fmla="*/ 219535 w 5500830"/>
              <a:gd name="csY5" fmla="*/ 782190 h 1863449"/>
              <a:gd name="csX6" fmla="*/ 459 w 5500830"/>
              <a:gd name="csY6" fmla="*/ 817909 h 1863449"/>
              <a:gd name="csX7" fmla="*/ 9984 w 5500830"/>
              <a:gd name="csY7" fmla="*/ 1091753 h 1863449"/>
              <a:gd name="csX8" fmla="*/ 252871 w 5500830"/>
              <a:gd name="csY8" fmla="*/ 1167953 h 1863449"/>
              <a:gd name="csX9" fmla="*/ 1167272 w 5500830"/>
              <a:gd name="csY9" fmla="*/ 1341784 h 1863449"/>
              <a:gd name="csX10" fmla="*/ 2300747 w 5500830"/>
              <a:gd name="csY10" fmla="*/ 1360834 h 1863449"/>
              <a:gd name="csX11" fmla="*/ 2776997 w 5500830"/>
              <a:gd name="csY11" fmla="*/ 1589434 h 1863449"/>
              <a:gd name="csX12" fmla="*/ 3100847 w 5500830"/>
              <a:gd name="csY12" fmla="*/ 1646584 h 1863449"/>
              <a:gd name="csX13" fmla="*/ 3377072 w 5500830"/>
              <a:gd name="csY13" fmla="*/ 1827559 h 1863449"/>
              <a:gd name="csX14" fmla="*/ 3872372 w 5500830"/>
              <a:gd name="csY14" fmla="*/ 1837084 h 1863449"/>
              <a:gd name="csX15" fmla="*/ 4224797 w 5500830"/>
              <a:gd name="csY15" fmla="*/ 1541809 h 1863449"/>
              <a:gd name="csX16" fmla="*/ 4405772 w 5500830"/>
              <a:gd name="csY16" fmla="*/ 1389409 h 1863449"/>
              <a:gd name="csX17" fmla="*/ 4701047 w 5500830"/>
              <a:gd name="csY17" fmla="*/ 1360834 h 1863449"/>
              <a:gd name="csX18" fmla="*/ 5405897 w 5500830"/>
              <a:gd name="csY18" fmla="*/ 1322734 h 1863449"/>
              <a:gd name="csX19" fmla="*/ 5472572 w 5500830"/>
              <a:gd name="csY19" fmla="*/ 170209 h 1863449"/>
              <a:gd name="csX20" fmla="*/ 5205872 w 5500830"/>
              <a:gd name="csY20" fmla="*/ 8284 h 1863449"/>
              <a:gd name="csX21" fmla="*/ 4129547 w 5500830"/>
              <a:gd name="csY21" fmla="*/ 36859 h 1863449"/>
              <a:gd name="csX0" fmla="*/ 4129547 w 5500830"/>
              <a:gd name="csY0" fmla="*/ 36859 h 1863449"/>
              <a:gd name="csX1" fmla="*/ 3579479 w 5500830"/>
              <a:gd name="csY1" fmla="*/ 60672 h 1863449"/>
              <a:gd name="csX2" fmla="*/ 3248484 w 5500830"/>
              <a:gd name="csY2" fmla="*/ 258315 h 1863449"/>
              <a:gd name="csX3" fmla="*/ 2731753 w 5500830"/>
              <a:gd name="csY3" fmla="*/ 572640 h 1863449"/>
              <a:gd name="csX4" fmla="*/ 1252997 w 5500830"/>
              <a:gd name="csY4" fmla="*/ 779809 h 1863449"/>
              <a:gd name="csX5" fmla="*/ 219535 w 5500830"/>
              <a:gd name="csY5" fmla="*/ 782190 h 1863449"/>
              <a:gd name="csX6" fmla="*/ 459 w 5500830"/>
              <a:gd name="csY6" fmla="*/ 817909 h 1863449"/>
              <a:gd name="csX7" fmla="*/ 9984 w 5500830"/>
              <a:gd name="csY7" fmla="*/ 1091753 h 1863449"/>
              <a:gd name="csX8" fmla="*/ 252871 w 5500830"/>
              <a:gd name="csY8" fmla="*/ 1167953 h 1863449"/>
              <a:gd name="csX9" fmla="*/ 1179179 w 5500830"/>
              <a:gd name="csY9" fmla="*/ 1356071 h 1863449"/>
              <a:gd name="csX10" fmla="*/ 2300747 w 5500830"/>
              <a:gd name="csY10" fmla="*/ 1360834 h 1863449"/>
              <a:gd name="csX11" fmla="*/ 2776997 w 5500830"/>
              <a:gd name="csY11" fmla="*/ 1589434 h 1863449"/>
              <a:gd name="csX12" fmla="*/ 3100847 w 5500830"/>
              <a:gd name="csY12" fmla="*/ 1646584 h 1863449"/>
              <a:gd name="csX13" fmla="*/ 3377072 w 5500830"/>
              <a:gd name="csY13" fmla="*/ 1827559 h 1863449"/>
              <a:gd name="csX14" fmla="*/ 3872372 w 5500830"/>
              <a:gd name="csY14" fmla="*/ 1837084 h 1863449"/>
              <a:gd name="csX15" fmla="*/ 4224797 w 5500830"/>
              <a:gd name="csY15" fmla="*/ 1541809 h 1863449"/>
              <a:gd name="csX16" fmla="*/ 4405772 w 5500830"/>
              <a:gd name="csY16" fmla="*/ 1389409 h 1863449"/>
              <a:gd name="csX17" fmla="*/ 4701047 w 5500830"/>
              <a:gd name="csY17" fmla="*/ 1360834 h 1863449"/>
              <a:gd name="csX18" fmla="*/ 5405897 w 5500830"/>
              <a:gd name="csY18" fmla="*/ 1322734 h 1863449"/>
              <a:gd name="csX19" fmla="*/ 5472572 w 5500830"/>
              <a:gd name="csY19" fmla="*/ 170209 h 1863449"/>
              <a:gd name="csX20" fmla="*/ 5205872 w 5500830"/>
              <a:gd name="csY20" fmla="*/ 8284 h 1863449"/>
              <a:gd name="csX21" fmla="*/ 4129547 w 5500830"/>
              <a:gd name="csY21" fmla="*/ 36859 h 1863449"/>
              <a:gd name="csX0" fmla="*/ 4129547 w 5500830"/>
              <a:gd name="csY0" fmla="*/ 36859 h 1863449"/>
              <a:gd name="csX1" fmla="*/ 3579479 w 5500830"/>
              <a:gd name="csY1" fmla="*/ 60672 h 1863449"/>
              <a:gd name="csX2" fmla="*/ 3248484 w 5500830"/>
              <a:gd name="csY2" fmla="*/ 258315 h 1863449"/>
              <a:gd name="csX3" fmla="*/ 2731753 w 5500830"/>
              <a:gd name="csY3" fmla="*/ 572640 h 1863449"/>
              <a:gd name="csX4" fmla="*/ 1252997 w 5500830"/>
              <a:gd name="csY4" fmla="*/ 779809 h 1863449"/>
              <a:gd name="csX5" fmla="*/ 219535 w 5500830"/>
              <a:gd name="csY5" fmla="*/ 782190 h 1863449"/>
              <a:gd name="csX6" fmla="*/ 459 w 5500830"/>
              <a:gd name="csY6" fmla="*/ 817909 h 1863449"/>
              <a:gd name="csX7" fmla="*/ 9984 w 5500830"/>
              <a:gd name="csY7" fmla="*/ 1091753 h 1863449"/>
              <a:gd name="csX8" fmla="*/ 252871 w 5500830"/>
              <a:gd name="csY8" fmla="*/ 1167953 h 1863449"/>
              <a:gd name="csX9" fmla="*/ 1179179 w 5500830"/>
              <a:gd name="csY9" fmla="*/ 1356071 h 1863449"/>
              <a:gd name="csX10" fmla="*/ 2300747 w 5500830"/>
              <a:gd name="csY10" fmla="*/ 1360834 h 1863449"/>
              <a:gd name="csX11" fmla="*/ 2776997 w 5500830"/>
              <a:gd name="csY11" fmla="*/ 1589434 h 1863449"/>
              <a:gd name="csX12" fmla="*/ 3100847 w 5500830"/>
              <a:gd name="csY12" fmla="*/ 1646584 h 1863449"/>
              <a:gd name="csX13" fmla="*/ 3377072 w 5500830"/>
              <a:gd name="csY13" fmla="*/ 1827559 h 1863449"/>
              <a:gd name="csX14" fmla="*/ 3872372 w 5500830"/>
              <a:gd name="csY14" fmla="*/ 1837084 h 1863449"/>
              <a:gd name="csX15" fmla="*/ 4224797 w 5500830"/>
              <a:gd name="csY15" fmla="*/ 1541809 h 1863449"/>
              <a:gd name="csX16" fmla="*/ 4405772 w 5500830"/>
              <a:gd name="csY16" fmla="*/ 1389409 h 1863449"/>
              <a:gd name="csX17" fmla="*/ 4701047 w 5500830"/>
              <a:gd name="csY17" fmla="*/ 1360834 h 1863449"/>
              <a:gd name="csX18" fmla="*/ 5405897 w 5500830"/>
              <a:gd name="csY18" fmla="*/ 1322734 h 1863449"/>
              <a:gd name="csX19" fmla="*/ 5472572 w 5500830"/>
              <a:gd name="csY19" fmla="*/ 170209 h 1863449"/>
              <a:gd name="csX20" fmla="*/ 5205872 w 5500830"/>
              <a:gd name="csY20" fmla="*/ 8284 h 1863449"/>
              <a:gd name="csX21" fmla="*/ 4129547 w 5500830"/>
              <a:gd name="csY21" fmla="*/ 36859 h 1863449"/>
              <a:gd name="csX0" fmla="*/ 4129547 w 5500830"/>
              <a:gd name="csY0" fmla="*/ 36859 h 1863449"/>
              <a:gd name="csX1" fmla="*/ 3579479 w 5500830"/>
              <a:gd name="csY1" fmla="*/ 60672 h 1863449"/>
              <a:gd name="csX2" fmla="*/ 3248484 w 5500830"/>
              <a:gd name="csY2" fmla="*/ 258315 h 1863449"/>
              <a:gd name="csX3" fmla="*/ 2731753 w 5500830"/>
              <a:gd name="csY3" fmla="*/ 572640 h 1863449"/>
              <a:gd name="csX4" fmla="*/ 1252997 w 5500830"/>
              <a:gd name="csY4" fmla="*/ 779809 h 1863449"/>
              <a:gd name="csX5" fmla="*/ 219535 w 5500830"/>
              <a:gd name="csY5" fmla="*/ 782190 h 1863449"/>
              <a:gd name="csX6" fmla="*/ 459 w 5500830"/>
              <a:gd name="csY6" fmla="*/ 817909 h 1863449"/>
              <a:gd name="csX7" fmla="*/ 9984 w 5500830"/>
              <a:gd name="csY7" fmla="*/ 1091753 h 1863449"/>
              <a:gd name="csX8" fmla="*/ 252871 w 5500830"/>
              <a:gd name="csY8" fmla="*/ 1167953 h 1863449"/>
              <a:gd name="csX9" fmla="*/ 1179179 w 5500830"/>
              <a:gd name="csY9" fmla="*/ 1356071 h 1863449"/>
              <a:gd name="csX10" fmla="*/ 2298365 w 5500830"/>
              <a:gd name="csY10" fmla="*/ 1370359 h 1863449"/>
              <a:gd name="csX11" fmla="*/ 2776997 w 5500830"/>
              <a:gd name="csY11" fmla="*/ 1589434 h 1863449"/>
              <a:gd name="csX12" fmla="*/ 3100847 w 5500830"/>
              <a:gd name="csY12" fmla="*/ 1646584 h 1863449"/>
              <a:gd name="csX13" fmla="*/ 3377072 w 5500830"/>
              <a:gd name="csY13" fmla="*/ 1827559 h 1863449"/>
              <a:gd name="csX14" fmla="*/ 3872372 w 5500830"/>
              <a:gd name="csY14" fmla="*/ 1837084 h 1863449"/>
              <a:gd name="csX15" fmla="*/ 4224797 w 5500830"/>
              <a:gd name="csY15" fmla="*/ 1541809 h 1863449"/>
              <a:gd name="csX16" fmla="*/ 4405772 w 5500830"/>
              <a:gd name="csY16" fmla="*/ 1389409 h 1863449"/>
              <a:gd name="csX17" fmla="*/ 4701047 w 5500830"/>
              <a:gd name="csY17" fmla="*/ 1360834 h 1863449"/>
              <a:gd name="csX18" fmla="*/ 5405897 w 5500830"/>
              <a:gd name="csY18" fmla="*/ 1322734 h 1863449"/>
              <a:gd name="csX19" fmla="*/ 5472572 w 5500830"/>
              <a:gd name="csY19" fmla="*/ 170209 h 1863449"/>
              <a:gd name="csX20" fmla="*/ 5205872 w 5500830"/>
              <a:gd name="csY20" fmla="*/ 8284 h 1863449"/>
              <a:gd name="csX21" fmla="*/ 4129547 w 5500830"/>
              <a:gd name="csY21" fmla="*/ 36859 h 1863449"/>
              <a:gd name="csX0" fmla="*/ 4129547 w 5500830"/>
              <a:gd name="csY0" fmla="*/ 36859 h 1863449"/>
              <a:gd name="csX1" fmla="*/ 3579479 w 5500830"/>
              <a:gd name="csY1" fmla="*/ 60672 h 1863449"/>
              <a:gd name="csX2" fmla="*/ 3248484 w 5500830"/>
              <a:gd name="csY2" fmla="*/ 258315 h 1863449"/>
              <a:gd name="csX3" fmla="*/ 2731753 w 5500830"/>
              <a:gd name="csY3" fmla="*/ 572640 h 1863449"/>
              <a:gd name="csX4" fmla="*/ 1252997 w 5500830"/>
              <a:gd name="csY4" fmla="*/ 779809 h 1863449"/>
              <a:gd name="csX5" fmla="*/ 219535 w 5500830"/>
              <a:gd name="csY5" fmla="*/ 782190 h 1863449"/>
              <a:gd name="csX6" fmla="*/ 459 w 5500830"/>
              <a:gd name="csY6" fmla="*/ 817909 h 1863449"/>
              <a:gd name="csX7" fmla="*/ 9984 w 5500830"/>
              <a:gd name="csY7" fmla="*/ 1091753 h 1863449"/>
              <a:gd name="csX8" fmla="*/ 252871 w 5500830"/>
              <a:gd name="csY8" fmla="*/ 1167953 h 1863449"/>
              <a:gd name="csX9" fmla="*/ 1179179 w 5500830"/>
              <a:gd name="csY9" fmla="*/ 1356071 h 1863449"/>
              <a:gd name="csX10" fmla="*/ 2298365 w 5500830"/>
              <a:gd name="csY10" fmla="*/ 1370359 h 1863449"/>
              <a:gd name="csX11" fmla="*/ 2776997 w 5500830"/>
              <a:gd name="csY11" fmla="*/ 1589434 h 1863449"/>
              <a:gd name="csX12" fmla="*/ 3100847 w 5500830"/>
              <a:gd name="csY12" fmla="*/ 1646584 h 1863449"/>
              <a:gd name="csX13" fmla="*/ 3377072 w 5500830"/>
              <a:gd name="csY13" fmla="*/ 1827559 h 1863449"/>
              <a:gd name="csX14" fmla="*/ 3872372 w 5500830"/>
              <a:gd name="csY14" fmla="*/ 1837084 h 1863449"/>
              <a:gd name="csX15" fmla="*/ 4224797 w 5500830"/>
              <a:gd name="csY15" fmla="*/ 1541809 h 1863449"/>
              <a:gd name="csX16" fmla="*/ 4405772 w 5500830"/>
              <a:gd name="csY16" fmla="*/ 1389409 h 1863449"/>
              <a:gd name="csX17" fmla="*/ 4701047 w 5500830"/>
              <a:gd name="csY17" fmla="*/ 1360834 h 1863449"/>
              <a:gd name="csX18" fmla="*/ 5405897 w 5500830"/>
              <a:gd name="csY18" fmla="*/ 1322734 h 1863449"/>
              <a:gd name="csX19" fmla="*/ 5472572 w 5500830"/>
              <a:gd name="csY19" fmla="*/ 170209 h 1863449"/>
              <a:gd name="csX20" fmla="*/ 5205872 w 5500830"/>
              <a:gd name="csY20" fmla="*/ 8284 h 1863449"/>
              <a:gd name="csX21" fmla="*/ 4129547 w 5500830"/>
              <a:gd name="csY21" fmla="*/ 36859 h 1863449"/>
              <a:gd name="csX0" fmla="*/ 4129547 w 5500830"/>
              <a:gd name="csY0" fmla="*/ 36859 h 1863449"/>
              <a:gd name="csX1" fmla="*/ 3579479 w 5500830"/>
              <a:gd name="csY1" fmla="*/ 60672 h 1863449"/>
              <a:gd name="csX2" fmla="*/ 3248484 w 5500830"/>
              <a:gd name="csY2" fmla="*/ 258315 h 1863449"/>
              <a:gd name="csX3" fmla="*/ 2731753 w 5500830"/>
              <a:gd name="csY3" fmla="*/ 572640 h 1863449"/>
              <a:gd name="csX4" fmla="*/ 1252997 w 5500830"/>
              <a:gd name="csY4" fmla="*/ 779809 h 1863449"/>
              <a:gd name="csX5" fmla="*/ 219535 w 5500830"/>
              <a:gd name="csY5" fmla="*/ 782190 h 1863449"/>
              <a:gd name="csX6" fmla="*/ 459 w 5500830"/>
              <a:gd name="csY6" fmla="*/ 817909 h 1863449"/>
              <a:gd name="csX7" fmla="*/ 9984 w 5500830"/>
              <a:gd name="csY7" fmla="*/ 1091753 h 1863449"/>
              <a:gd name="csX8" fmla="*/ 252871 w 5500830"/>
              <a:gd name="csY8" fmla="*/ 1167953 h 1863449"/>
              <a:gd name="csX9" fmla="*/ 1179179 w 5500830"/>
              <a:gd name="csY9" fmla="*/ 1356071 h 1863449"/>
              <a:gd name="csX10" fmla="*/ 2298365 w 5500830"/>
              <a:gd name="csY10" fmla="*/ 1370359 h 1863449"/>
              <a:gd name="csX11" fmla="*/ 2784141 w 5500830"/>
              <a:gd name="csY11" fmla="*/ 1587053 h 1863449"/>
              <a:gd name="csX12" fmla="*/ 3100847 w 5500830"/>
              <a:gd name="csY12" fmla="*/ 1646584 h 1863449"/>
              <a:gd name="csX13" fmla="*/ 3377072 w 5500830"/>
              <a:gd name="csY13" fmla="*/ 1827559 h 1863449"/>
              <a:gd name="csX14" fmla="*/ 3872372 w 5500830"/>
              <a:gd name="csY14" fmla="*/ 1837084 h 1863449"/>
              <a:gd name="csX15" fmla="*/ 4224797 w 5500830"/>
              <a:gd name="csY15" fmla="*/ 1541809 h 1863449"/>
              <a:gd name="csX16" fmla="*/ 4405772 w 5500830"/>
              <a:gd name="csY16" fmla="*/ 1389409 h 1863449"/>
              <a:gd name="csX17" fmla="*/ 4701047 w 5500830"/>
              <a:gd name="csY17" fmla="*/ 1360834 h 1863449"/>
              <a:gd name="csX18" fmla="*/ 5405897 w 5500830"/>
              <a:gd name="csY18" fmla="*/ 1322734 h 1863449"/>
              <a:gd name="csX19" fmla="*/ 5472572 w 5500830"/>
              <a:gd name="csY19" fmla="*/ 170209 h 1863449"/>
              <a:gd name="csX20" fmla="*/ 5205872 w 5500830"/>
              <a:gd name="csY20" fmla="*/ 8284 h 1863449"/>
              <a:gd name="csX21" fmla="*/ 4129547 w 5500830"/>
              <a:gd name="csY21" fmla="*/ 36859 h 1863449"/>
              <a:gd name="csX0" fmla="*/ 4129547 w 5500830"/>
              <a:gd name="csY0" fmla="*/ 36859 h 1862887"/>
              <a:gd name="csX1" fmla="*/ 3579479 w 5500830"/>
              <a:gd name="csY1" fmla="*/ 60672 h 1862887"/>
              <a:gd name="csX2" fmla="*/ 3248484 w 5500830"/>
              <a:gd name="csY2" fmla="*/ 258315 h 1862887"/>
              <a:gd name="csX3" fmla="*/ 2731753 w 5500830"/>
              <a:gd name="csY3" fmla="*/ 572640 h 1862887"/>
              <a:gd name="csX4" fmla="*/ 1252997 w 5500830"/>
              <a:gd name="csY4" fmla="*/ 779809 h 1862887"/>
              <a:gd name="csX5" fmla="*/ 219535 w 5500830"/>
              <a:gd name="csY5" fmla="*/ 782190 h 1862887"/>
              <a:gd name="csX6" fmla="*/ 459 w 5500830"/>
              <a:gd name="csY6" fmla="*/ 817909 h 1862887"/>
              <a:gd name="csX7" fmla="*/ 9984 w 5500830"/>
              <a:gd name="csY7" fmla="*/ 1091753 h 1862887"/>
              <a:gd name="csX8" fmla="*/ 252871 w 5500830"/>
              <a:gd name="csY8" fmla="*/ 1167953 h 1862887"/>
              <a:gd name="csX9" fmla="*/ 1179179 w 5500830"/>
              <a:gd name="csY9" fmla="*/ 1356071 h 1862887"/>
              <a:gd name="csX10" fmla="*/ 2298365 w 5500830"/>
              <a:gd name="csY10" fmla="*/ 1370359 h 1862887"/>
              <a:gd name="csX11" fmla="*/ 2784141 w 5500830"/>
              <a:gd name="csY11" fmla="*/ 1587053 h 1862887"/>
              <a:gd name="csX12" fmla="*/ 3103228 w 5500830"/>
              <a:gd name="csY12" fmla="*/ 1658491 h 1862887"/>
              <a:gd name="csX13" fmla="*/ 3377072 w 5500830"/>
              <a:gd name="csY13" fmla="*/ 1827559 h 1862887"/>
              <a:gd name="csX14" fmla="*/ 3872372 w 5500830"/>
              <a:gd name="csY14" fmla="*/ 1837084 h 1862887"/>
              <a:gd name="csX15" fmla="*/ 4224797 w 5500830"/>
              <a:gd name="csY15" fmla="*/ 1541809 h 1862887"/>
              <a:gd name="csX16" fmla="*/ 4405772 w 5500830"/>
              <a:gd name="csY16" fmla="*/ 1389409 h 1862887"/>
              <a:gd name="csX17" fmla="*/ 4701047 w 5500830"/>
              <a:gd name="csY17" fmla="*/ 1360834 h 1862887"/>
              <a:gd name="csX18" fmla="*/ 5405897 w 5500830"/>
              <a:gd name="csY18" fmla="*/ 1322734 h 1862887"/>
              <a:gd name="csX19" fmla="*/ 5472572 w 5500830"/>
              <a:gd name="csY19" fmla="*/ 170209 h 1862887"/>
              <a:gd name="csX20" fmla="*/ 5205872 w 5500830"/>
              <a:gd name="csY20" fmla="*/ 8284 h 1862887"/>
              <a:gd name="csX21" fmla="*/ 4129547 w 5500830"/>
              <a:gd name="csY21" fmla="*/ 36859 h 1862887"/>
              <a:gd name="csX0" fmla="*/ 4129547 w 5500830"/>
              <a:gd name="csY0" fmla="*/ 36859 h 1862887"/>
              <a:gd name="csX1" fmla="*/ 3579479 w 5500830"/>
              <a:gd name="csY1" fmla="*/ 60672 h 1862887"/>
              <a:gd name="csX2" fmla="*/ 3248484 w 5500830"/>
              <a:gd name="csY2" fmla="*/ 258315 h 1862887"/>
              <a:gd name="csX3" fmla="*/ 2731753 w 5500830"/>
              <a:gd name="csY3" fmla="*/ 572640 h 1862887"/>
              <a:gd name="csX4" fmla="*/ 1252997 w 5500830"/>
              <a:gd name="csY4" fmla="*/ 779809 h 1862887"/>
              <a:gd name="csX5" fmla="*/ 219535 w 5500830"/>
              <a:gd name="csY5" fmla="*/ 782190 h 1862887"/>
              <a:gd name="csX6" fmla="*/ 459 w 5500830"/>
              <a:gd name="csY6" fmla="*/ 817909 h 1862887"/>
              <a:gd name="csX7" fmla="*/ 9984 w 5500830"/>
              <a:gd name="csY7" fmla="*/ 1091753 h 1862887"/>
              <a:gd name="csX8" fmla="*/ 252871 w 5500830"/>
              <a:gd name="csY8" fmla="*/ 1167953 h 1862887"/>
              <a:gd name="csX9" fmla="*/ 1179179 w 5500830"/>
              <a:gd name="csY9" fmla="*/ 1356071 h 1862887"/>
              <a:gd name="csX10" fmla="*/ 2298365 w 5500830"/>
              <a:gd name="csY10" fmla="*/ 1370359 h 1862887"/>
              <a:gd name="csX11" fmla="*/ 2793666 w 5500830"/>
              <a:gd name="csY11" fmla="*/ 1582290 h 1862887"/>
              <a:gd name="csX12" fmla="*/ 3103228 w 5500830"/>
              <a:gd name="csY12" fmla="*/ 1658491 h 1862887"/>
              <a:gd name="csX13" fmla="*/ 3377072 w 5500830"/>
              <a:gd name="csY13" fmla="*/ 1827559 h 1862887"/>
              <a:gd name="csX14" fmla="*/ 3872372 w 5500830"/>
              <a:gd name="csY14" fmla="*/ 1837084 h 1862887"/>
              <a:gd name="csX15" fmla="*/ 4224797 w 5500830"/>
              <a:gd name="csY15" fmla="*/ 1541809 h 1862887"/>
              <a:gd name="csX16" fmla="*/ 4405772 w 5500830"/>
              <a:gd name="csY16" fmla="*/ 1389409 h 1862887"/>
              <a:gd name="csX17" fmla="*/ 4701047 w 5500830"/>
              <a:gd name="csY17" fmla="*/ 1360834 h 1862887"/>
              <a:gd name="csX18" fmla="*/ 5405897 w 5500830"/>
              <a:gd name="csY18" fmla="*/ 1322734 h 1862887"/>
              <a:gd name="csX19" fmla="*/ 5472572 w 5500830"/>
              <a:gd name="csY19" fmla="*/ 170209 h 1862887"/>
              <a:gd name="csX20" fmla="*/ 5205872 w 5500830"/>
              <a:gd name="csY20" fmla="*/ 8284 h 1862887"/>
              <a:gd name="csX21" fmla="*/ 4129547 w 5500830"/>
              <a:gd name="csY21" fmla="*/ 36859 h 1862887"/>
              <a:gd name="csX0" fmla="*/ 4129547 w 5500830"/>
              <a:gd name="csY0" fmla="*/ 36859 h 1860107"/>
              <a:gd name="csX1" fmla="*/ 3579479 w 5500830"/>
              <a:gd name="csY1" fmla="*/ 60672 h 1860107"/>
              <a:gd name="csX2" fmla="*/ 3248484 w 5500830"/>
              <a:gd name="csY2" fmla="*/ 258315 h 1860107"/>
              <a:gd name="csX3" fmla="*/ 2731753 w 5500830"/>
              <a:gd name="csY3" fmla="*/ 572640 h 1860107"/>
              <a:gd name="csX4" fmla="*/ 1252997 w 5500830"/>
              <a:gd name="csY4" fmla="*/ 779809 h 1860107"/>
              <a:gd name="csX5" fmla="*/ 219535 w 5500830"/>
              <a:gd name="csY5" fmla="*/ 782190 h 1860107"/>
              <a:gd name="csX6" fmla="*/ 459 w 5500830"/>
              <a:gd name="csY6" fmla="*/ 817909 h 1860107"/>
              <a:gd name="csX7" fmla="*/ 9984 w 5500830"/>
              <a:gd name="csY7" fmla="*/ 1091753 h 1860107"/>
              <a:gd name="csX8" fmla="*/ 252871 w 5500830"/>
              <a:gd name="csY8" fmla="*/ 1167953 h 1860107"/>
              <a:gd name="csX9" fmla="*/ 1179179 w 5500830"/>
              <a:gd name="csY9" fmla="*/ 1356071 h 1860107"/>
              <a:gd name="csX10" fmla="*/ 2298365 w 5500830"/>
              <a:gd name="csY10" fmla="*/ 1370359 h 1860107"/>
              <a:gd name="csX11" fmla="*/ 2793666 w 5500830"/>
              <a:gd name="csY11" fmla="*/ 1582290 h 1860107"/>
              <a:gd name="csX12" fmla="*/ 3103228 w 5500830"/>
              <a:gd name="csY12" fmla="*/ 1658491 h 1860107"/>
              <a:gd name="csX13" fmla="*/ 3400884 w 5500830"/>
              <a:gd name="csY13" fmla="*/ 1820416 h 1860107"/>
              <a:gd name="csX14" fmla="*/ 3872372 w 5500830"/>
              <a:gd name="csY14" fmla="*/ 1837084 h 1860107"/>
              <a:gd name="csX15" fmla="*/ 4224797 w 5500830"/>
              <a:gd name="csY15" fmla="*/ 1541809 h 1860107"/>
              <a:gd name="csX16" fmla="*/ 4405772 w 5500830"/>
              <a:gd name="csY16" fmla="*/ 1389409 h 1860107"/>
              <a:gd name="csX17" fmla="*/ 4701047 w 5500830"/>
              <a:gd name="csY17" fmla="*/ 1360834 h 1860107"/>
              <a:gd name="csX18" fmla="*/ 5405897 w 5500830"/>
              <a:gd name="csY18" fmla="*/ 1322734 h 1860107"/>
              <a:gd name="csX19" fmla="*/ 5472572 w 5500830"/>
              <a:gd name="csY19" fmla="*/ 170209 h 1860107"/>
              <a:gd name="csX20" fmla="*/ 5205872 w 5500830"/>
              <a:gd name="csY20" fmla="*/ 8284 h 1860107"/>
              <a:gd name="csX21" fmla="*/ 4129547 w 5500830"/>
              <a:gd name="csY21" fmla="*/ 36859 h 1860107"/>
              <a:gd name="csX0" fmla="*/ 4129547 w 5500830"/>
              <a:gd name="csY0" fmla="*/ 36859 h 1865397"/>
              <a:gd name="csX1" fmla="*/ 3579479 w 5500830"/>
              <a:gd name="csY1" fmla="*/ 60672 h 1865397"/>
              <a:gd name="csX2" fmla="*/ 3248484 w 5500830"/>
              <a:gd name="csY2" fmla="*/ 258315 h 1865397"/>
              <a:gd name="csX3" fmla="*/ 2731753 w 5500830"/>
              <a:gd name="csY3" fmla="*/ 572640 h 1865397"/>
              <a:gd name="csX4" fmla="*/ 1252997 w 5500830"/>
              <a:gd name="csY4" fmla="*/ 779809 h 1865397"/>
              <a:gd name="csX5" fmla="*/ 219535 w 5500830"/>
              <a:gd name="csY5" fmla="*/ 782190 h 1865397"/>
              <a:gd name="csX6" fmla="*/ 459 w 5500830"/>
              <a:gd name="csY6" fmla="*/ 817909 h 1865397"/>
              <a:gd name="csX7" fmla="*/ 9984 w 5500830"/>
              <a:gd name="csY7" fmla="*/ 1091753 h 1865397"/>
              <a:gd name="csX8" fmla="*/ 252871 w 5500830"/>
              <a:gd name="csY8" fmla="*/ 1167953 h 1865397"/>
              <a:gd name="csX9" fmla="*/ 1179179 w 5500830"/>
              <a:gd name="csY9" fmla="*/ 1356071 h 1865397"/>
              <a:gd name="csX10" fmla="*/ 2298365 w 5500830"/>
              <a:gd name="csY10" fmla="*/ 1370359 h 1865397"/>
              <a:gd name="csX11" fmla="*/ 2793666 w 5500830"/>
              <a:gd name="csY11" fmla="*/ 1582290 h 1865397"/>
              <a:gd name="csX12" fmla="*/ 3103228 w 5500830"/>
              <a:gd name="csY12" fmla="*/ 1658491 h 1865397"/>
              <a:gd name="csX13" fmla="*/ 3400884 w 5500830"/>
              <a:gd name="csY13" fmla="*/ 1820416 h 1865397"/>
              <a:gd name="csX14" fmla="*/ 3872372 w 5500830"/>
              <a:gd name="csY14" fmla="*/ 1837084 h 1865397"/>
              <a:gd name="csX15" fmla="*/ 4224797 w 5500830"/>
              <a:gd name="csY15" fmla="*/ 1541809 h 1865397"/>
              <a:gd name="csX16" fmla="*/ 4405772 w 5500830"/>
              <a:gd name="csY16" fmla="*/ 1389409 h 1865397"/>
              <a:gd name="csX17" fmla="*/ 4701047 w 5500830"/>
              <a:gd name="csY17" fmla="*/ 1360834 h 1865397"/>
              <a:gd name="csX18" fmla="*/ 5405897 w 5500830"/>
              <a:gd name="csY18" fmla="*/ 1322734 h 1865397"/>
              <a:gd name="csX19" fmla="*/ 5472572 w 5500830"/>
              <a:gd name="csY19" fmla="*/ 170209 h 1865397"/>
              <a:gd name="csX20" fmla="*/ 5205872 w 5500830"/>
              <a:gd name="csY20" fmla="*/ 8284 h 1865397"/>
              <a:gd name="csX21" fmla="*/ 4129547 w 5500830"/>
              <a:gd name="csY21" fmla="*/ 36859 h 1865397"/>
              <a:gd name="csX0" fmla="*/ 4129547 w 5500830"/>
              <a:gd name="csY0" fmla="*/ 36859 h 1854676"/>
              <a:gd name="csX1" fmla="*/ 3579479 w 5500830"/>
              <a:gd name="csY1" fmla="*/ 60672 h 1854676"/>
              <a:gd name="csX2" fmla="*/ 3248484 w 5500830"/>
              <a:gd name="csY2" fmla="*/ 258315 h 1854676"/>
              <a:gd name="csX3" fmla="*/ 2731753 w 5500830"/>
              <a:gd name="csY3" fmla="*/ 572640 h 1854676"/>
              <a:gd name="csX4" fmla="*/ 1252997 w 5500830"/>
              <a:gd name="csY4" fmla="*/ 779809 h 1854676"/>
              <a:gd name="csX5" fmla="*/ 219535 w 5500830"/>
              <a:gd name="csY5" fmla="*/ 782190 h 1854676"/>
              <a:gd name="csX6" fmla="*/ 459 w 5500830"/>
              <a:gd name="csY6" fmla="*/ 817909 h 1854676"/>
              <a:gd name="csX7" fmla="*/ 9984 w 5500830"/>
              <a:gd name="csY7" fmla="*/ 1091753 h 1854676"/>
              <a:gd name="csX8" fmla="*/ 252871 w 5500830"/>
              <a:gd name="csY8" fmla="*/ 1167953 h 1854676"/>
              <a:gd name="csX9" fmla="*/ 1179179 w 5500830"/>
              <a:gd name="csY9" fmla="*/ 1356071 h 1854676"/>
              <a:gd name="csX10" fmla="*/ 2298365 w 5500830"/>
              <a:gd name="csY10" fmla="*/ 1370359 h 1854676"/>
              <a:gd name="csX11" fmla="*/ 2793666 w 5500830"/>
              <a:gd name="csY11" fmla="*/ 1582290 h 1854676"/>
              <a:gd name="csX12" fmla="*/ 3103228 w 5500830"/>
              <a:gd name="csY12" fmla="*/ 1658491 h 1854676"/>
              <a:gd name="csX13" fmla="*/ 3400884 w 5500830"/>
              <a:gd name="csY13" fmla="*/ 1820416 h 1854676"/>
              <a:gd name="csX14" fmla="*/ 3872372 w 5500830"/>
              <a:gd name="csY14" fmla="*/ 1837084 h 1854676"/>
              <a:gd name="csX15" fmla="*/ 4224797 w 5500830"/>
              <a:gd name="csY15" fmla="*/ 1541809 h 1854676"/>
              <a:gd name="csX16" fmla="*/ 4405772 w 5500830"/>
              <a:gd name="csY16" fmla="*/ 1389409 h 1854676"/>
              <a:gd name="csX17" fmla="*/ 4701047 w 5500830"/>
              <a:gd name="csY17" fmla="*/ 1360834 h 1854676"/>
              <a:gd name="csX18" fmla="*/ 5405897 w 5500830"/>
              <a:gd name="csY18" fmla="*/ 1322734 h 1854676"/>
              <a:gd name="csX19" fmla="*/ 5472572 w 5500830"/>
              <a:gd name="csY19" fmla="*/ 170209 h 1854676"/>
              <a:gd name="csX20" fmla="*/ 5205872 w 5500830"/>
              <a:gd name="csY20" fmla="*/ 8284 h 1854676"/>
              <a:gd name="csX21" fmla="*/ 4129547 w 5500830"/>
              <a:gd name="csY21" fmla="*/ 36859 h 1854676"/>
              <a:gd name="csX0" fmla="*/ 4129547 w 5500830"/>
              <a:gd name="csY0" fmla="*/ 36859 h 1863722"/>
              <a:gd name="csX1" fmla="*/ 3579479 w 5500830"/>
              <a:gd name="csY1" fmla="*/ 60672 h 1863722"/>
              <a:gd name="csX2" fmla="*/ 3248484 w 5500830"/>
              <a:gd name="csY2" fmla="*/ 258315 h 1863722"/>
              <a:gd name="csX3" fmla="*/ 2731753 w 5500830"/>
              <a:gd name="csY3" fmla="*/ 572640 h 1863722"/>
              <a:gd name="csX4" fmla="*/ 1252997 w 5500830"/>
              <a:gd name="csY4" fmla="*/ 779809 h 1863722"/>
              <a:gd name="csX5" fmla="*/ 219535 w 5500830"/>
              <a:gd name="csY5" fmla="*/ 782190 h 1863722"/>
              <a:gd name="csX6" fmla="*/ 459 w 5500830"/>
              <a:gd name="csY6" fmla="*/ 817909 h 1863722"/>
              <a:gd name="csX7" fmla="*/ 9984 w 5500830"/>
              <a:gd name="csY7" fmla="*/ 1091753 h 1863722"/>
              <a:gd name="csX8" fmla="*/ 252871 w 5500830"/>
              <a:gd name="csY8" fmla="*/ 1167953 h 1863722"/>
              <a:gd name="csX9" fmla="*/ 1179179 w 5500830"/>
              <a:gd name="csY9" fmla="*/ 1356071 h 1863722"/>
              <a:gd name="csX10" fmla="*/ 2298365 w 5500830"/>
              <a:gd name="csY10" fmla="*/ 1370359 h 1863722"/>
              <a:gd name="csX11" fmla="*/ 2793666 w 5500830"/>
              <a:gd name="csY11" fmla="*/ 1582290 h 1863722"/>
              <a:gd name="csX12" fmla="*/ 3103228 w 5500830"/>
              <a:gd name="csY12" fmla="*/ 1658491 h 1863722"/>
              <a:gd name="csX13" fmla="*/ 3400884 w 5500830"/>
              <a:gd name="csY13" fmla="*/ 1820416 h 1863722"/>
              <a:gd name="csX14" fmla="*/ 3872372 w 5500830"/>
              <a:gd name="csY14" fmla="*/ 1837084 h 1863722"/>
              <a:gd name="csX15" fmla="*/ 4215272 w 5500830"/>
              <a:gd name="csY15" fmla="*/ 1565622 h 1863722"/>
              <a:gd name="csX16" fmla="*/ 4405772 w 5500830"/>
              <a:gd name="csY16" fmla="*/ 1389409 h 1863722"/>
              <a:gd name="csX17" fmla="*/ 4701047 w 5500830"/>
              <a:gd name="csY17" fmla="*/ 1360834 h 1863722"/>
              <a:gd name="csX18" fmla="*/ 5405897 w 5500830"/>
              <a:gd name="csY18" fmla="*/ 1322734 h 1863722"/>
              <a:gd name="csX19" fmla="*/ 5472572 w 5500830"/>
              <a:gd name="csY19" fmla="*/ 170209 h 1863722"/>
              <a:gd name="csX20" fmla="*/ 5205872 w 5500830"/>
              <a:gd name="csY20" fmla="*/ 8284 h 1863722"/>
              <a:gd name="csX21" fmla="*/ 4129547 w 5500830"/>
              <a:gd name="csY21" fmla="*/ 36859 h 1863722"/>
              <a:gd name="csX0" fmla="*/ 4129547 w 5500830"/>
              <a:gd name="csY0" fmla="*/ 36859 h 1862060"/>
              <a:gd name="csX1" fmla="*/ 3579479 w 5500830"/>
              <a:gd name="csY1" fmla="*/ 60672 h 1862060"/>
              <a:gd name="csX2" fmla="*/ 3248484 w 5500830"/>
              <a:gd name="csY2" fmla="*/ 258315 h 1862060"/>
              <a:gd name="csX3" fmla="*/ 2731753 w 5500830"/>
              <a:gd name="csY3" fmla="*/ 572640 h 1862060"/>
              <a:gd name="csX4" fmla="*/ 1252997 w 5500830"/>
              <a:gd name="csY4" fmla="*/ 779809 h 1862060"/>
              <a:gd name="csX5" fmla="*/ 219535 w 5500830"/>
              <a:gd name="csY5" fmla="*/ 782190 h 1862060"/>
              <a:gd name="csX6" fmla="*/ 459 w 5500830"/>
              <a:gd name="csY6" fmla="*/ 817909 h 1862060"/>
              <a:gd name="csX7" fmla="*/ 9984 w 5500830"/>
              <a:gd name="csY7" fmla="*/ 1091753 h 1862060"/>
              <a:gd name="csX8" fmla="*/ 252871 w 5500830"/>
              <a:gd name="csY8" fmla="*/ 1167953 h 1862060"/>
              <a:gd name="csX9" fmla="*/ 1179179 w 5500830"/>
              <a:gd name="csY9" fmla="*/ 1356071 h 1862060"/>
              <a:gd name="csX10" fmla="*/ 2298365 w 5500830"/>
              <a:gd name="csY10" fmla="*/ 1370359 h 1862060"/>
              <a:gd name="csX11" fmla="*/ 2793666 w 5500830"/>
              <a:gd name="csY11" fmla="*/ 1582290 h 1862060"/>
              <a:gd name="csX12" fmla="*/ 3103228 w 5500830"/>
              <a:gd name="csY12" fmla="*/ 1658491 h 1862060"/>
              <a:gd name="csX13" fmla="*/ 3400884 w 5500830"/>
              <a:gd name="csY13" fmla="*/ 1820416 h 1862060"/>
              <a:gd name="csX14" fmla="*/ 3872372 w 5500830"/>
              <a:gd name="csY14" fmla="*/ 1837084 h 1862060"/>
              <a:gd name="csX15" fmla="*/ 4215272 w 5500830"/>
              <a:gd name="csY15" fmla="*/ 1589434 h 1862060"/>
              <a:gd name="csX16" fmla="*/ 4405772 w 5500830"/>
              <a:gd name="csY16" fmla="*/ 1389409 h 1862060"/>
              <a:gd name="csX17" fmla="*/ 4701047 w 5500830"/>
              <a:gd name="csY17" fmla="*/ 1360834 h 1862060"/>
              <a:gd name="csX18" fmla="*/ 5405897 w 5500830"/>
              <a:gd name="csY18" fmla="*/ 1322734 h 1862060"/>
              <a:gd name="csX19" fmla="*/ 5472572 w 5500830"/>
              <a:gd name="csY19" fmla="*/ 170209 h 1862060"/>
              <a:gd name="csX20" fmla="*/ 5205872 w 5500830"/>
              <a:gd name="csY20" fmla="*/ 8284 h 1862060"/>
              <a:gd name="csX21" fmla="*/ 4129547 w 5500830"/>
              <a:gd name="csY21" fmla="*/ 36859 h 1862060"/>
              <a:gd name="csX0" fmla="*/ 4129547 w 5500830"/>
              <a:gd name="csY0" fmla="*/ 36859 h 1862060"/>
              <a:gd name="csX1" fmla="*/ 3579479 w 5500830"/>
              <a:gd name="csY1" fmla="*/ 60672 h 1862060"/>
              <a:gd name="csX2" fmla="*/ 3248484 w 5500830"/>
              <a:gd name="csY2" fmla="*/ 258315 h 1862060"/>
              <a:gd name="csX3" fmla="*/ 2731753 w 5500830"/>
              <a:gd name="csY3" fmla="*/ 572640 h 1862060"/>
              <a:gd name="csX4" fmla="*/ 1252997 w 5500830"/>
              <a:gd name="csY4" fmla="*/ 779809 h 1862060"/>
              <a:gd name="csX5" fmla="*/ 219535 w 5500830"/>
              <a:gd name="csY5" fmla="*/ 782190 h 1862060"/>
              <a:gd name="csX6" fmla="*/ 459 w 5500830"/>
              <a:gd name="csY6" fmla="*/ 817909 h 1862060"/>
              <a:gd name="csX7" fmla="*/ 9984 w 5500830"/>
              <a:gd name="csY7" fmla="*/ 1091753 h 1862060"/>
              <a:gd name="csX8" fmla="*/ 252871 w 5500830"/>
              <a:gd name="csY8" fmla="*/ 1167953 h 1862060"/>
              <a:gd name="csX9" fmla="*/ 1179179 w 5500830"/>
              <a:gd name="csY9" fmla="*/ 1356071 h 1862060"/>
              <a:gd name="csX10" fmla="*/ 2298365 w 5500830"/>
              <a:gd name="csY10" fmla="*/ 1370359 h 1862060"/>
              <a:gd name="csX11" fmla="*/ 2793666 w 5500830"/>
              <a:gd name="csY11" fmla="*/ 1582290 h 1862060"/>
              <a:gd name="csX12" fmla="*/ 3103228 w 5500830"/>
              <a:gd name="csY12" fmla="*/ 1658491 h 1862060"/>
              <a:gd name="csX13" fmla="*/ 3400884 w 5500830"/>
              <a:gd name="csY13" fmla="*/ 1820416 h 1862060"/>
              <a:gd name="csX14" fmla="*/ 3872372 w 5500830"/>
              <a:gd name="csY14" fmla="*/ 1837084 h 1862060"/>
              <a:gd name="csX15" fmla="*/ 4215272 w 5500830"/>
              <a:gd name="csY15" fmla="*/ 1589434 h 1862060"/>
              <a:gd name="csX16" fmla="*/ 4405772 w 5500830"/>
              <a:gd name="csY16" fmla="*/ 1389409 h 1862060"/>
              <a:gd name="csX17" fmla="*/ 4701047 w 5500830"/>
              <a:gd name="csY17" fmla="*/ 1360834 h 1862060"/>
              <a:gd name="csX18" fmla="*/ 5405897 w 5500830"/>
              <a:gd name="csY18" fmla="*/ 1322734 h 1862060"/>
              <a:gd name="csX19" fmla="*/ 5472572 w 5500830"/>
              <a:gd name="csY19" fmla="*/ 170209 h 1862060"/>
              <a:gd name="csX20" fmla="*/ 5205872 w 5500830"/>
              <a:gd name="csY20" fmla="*/ 8284 h 1862060"/>
              <a:gd name="csX21" fmla="*/ 4129547 w 5500830"/>
              <a:gd name="csY21" fmla="*/ 36859 h 1862060"/>
              <a:gd name="csX0" fmla="*/ 4129547 w 5500830"/>
              <a:gd name="csY0" fmla="*/ 36859 h 1851829"/>
              <a:gd name="csX1" fmla="*/ 3579479 w 5500830"/>
              <a:gd name="csY1" fmla="*/ 60672 h 1851829"/>
              <a:gd name="csX2" fmla="*/ 3248484 w 5500830"/>
              <a:gd name="csY2" fmla="*/ 258315 h 1851829"/>
              <a:gd name="csX3" fmla="*/ 2731753 w 5500830"/>
              <a:gd name="csY3" fmla="*/ 572640 h 1851829"/>
              <a:gd name="csX4" fmla="*/ 1252997 w 5500830"/>
              <a:gd name="csY4" fmla="*/ 779809 h 1851829"/>
              <a:gd name="csX5" fmla="*/ 219535 w 5500830"/>
              <a:gd name="csY5" fmla="*/ 782190 h 1851829"/>
              <a:gd name="csX6" fmla="*/ 459 w 5500830"/>
              <a:gd name="csY6" fmla="*/ 817909 h 1851829"/>
              <a:gd name="csX7" fmla="*/ 9984 w 5500830"/>
              <a:gd name="csY7" fmla="*/ 1091753 h 1851829"/>
              <a:gd name="csX8" fmla="*/ 252871 w 5500830"/>
              <a:gd name="csY8" fmla="*/ 1167953 h 1851829"/>
              <a:gd name="csX9" fmla="*/ 1179179 w 5500830"/>
              <a:gd name="csY9" fmla="*/ 1356071 h 1851829"/>
              <a:gd name="csX10" fmla="*/ 2298365 w 5500830"/>
              <a:gd name="csY10" fmla="*/ 1370359 h 1851829"/>
              <a:gd name="csX11" fmla="*/ 2793666 w 5500830"/>
              <a:gd name="csY11" fmla="*/ 1582290 h 1851829"/>
              <a:gd name="csX12" fmla="*/ 3103228 w 5500830"/>
              <a:gd name="csY12" fmla="*/ 1658491 h 1851829"/>
              <a:gd name="csX13" fmla="*/ 3400884 w 5500830"/>
              <a:gd name="csY13" fmla="*/ 1820416 h 1851829"/>
              <a:gd name="csX14" fmla="*/ 3872372 w 5500830"/>
              <a:gd name="csY14" fmla="*/ 1837084 h 1851829"/>
              <a:gd name="csX15" fmla="*/ 4072399 w 5500830"/>
              <a:gd name="csY15" fmla="*/ 1744215 h 1851829"/>
              <a:gd name="csX16" fmla="*/ 4215272 w 5500830"/>
              <a:gd name="csY16" fmla="*/ 1589434 h 1851829"/>
              <a:gd name="csX17" fmla="*/ 4405772 w 5500830"/>
              <a:gd name="csY17" fmla="*/ 1389409 h 1851829"/>
              <a:gd name="csX18" fmla="*/ 4701047 w 5500830"/>
              <a:gd name="csY18" fmla="*/ 1360834 h 1851829"/>
              <a:gd name="csX19" fmla="*/ 5405897 w 5500830"/>
              <a:gd name="csY19" fmla="*/ 1322734 h 1851829"/>
              <a:gd name="csX20" fmla="*/ 5472572 w 5500830"/>
              <a:gd name="csY20" fmla="*/ 170209 h 1851829"/>
              <a:gd name="csX21" fmla="*/ 5205872 w 5500830"/>
              <a:gd name="csY21" fmla="*/ 8284 h 1851829"/>
              <a:gd name="csX22" fmla="*/ 4129547 w 5500830"/>
              <a:gd name="csY22" fmla="*/ 36859 h 1851829"/>
              <a:gd name="csX0" fmla="*/ 4129547 w 5500830"/>
              <a:gd name="csY0" fmla="*/ 36859 h 1851829"/>
              <a:gd name="csX1" fmla="*/ 3579479 w 5500830"/>
              <a:gd name="csY1" fmla="*/ 60672 h 1851829"/>
              <a:gd name="csX2" fmla="*/ 3248484 w 5500830"/>
              <a:gd name="csY2" fmla="*/ 258315 h 1851829"/>
              <a:gd name="csX3" fmla="*/ 2731753 w 5500830"/>
              <a:gd name="csY3" fmla="*/ 572640 h 1851829"/>
              <a:gd name="csX4" fmla="*/ 1252997 w 5500830"/>
              <a:gd name="csY4" fmla="*/ 779809 h 1851829"/>
              <a:gd name="csX5" fmla="*/ 219535 w 5500830"/>
              <a:gd name="csY5" fmla="*/ 782190 h 1851829"/>
              <a:gd name="csX6" fmla="*/ 459 w 5500830"/>
              <a:gd name="csY6" fmla="*/ 817909 h 1851829"/>
              <a:gd name="csX7" fmla="*/ 9984 w 5500830"/>
              <a:gd name="csY7" fmla="*/ 1091753 h 1851829"/>
              <a:gd name="csX8" fmla="*/ 252871 w 5500830"/>
              <a:gd name="csY8" fmla="*/ 1167953 h 1851829"/>
              <a:gd name="csX9" fmla="*/ 1179179 w 5500830"/>
              <a:gd name="csY9" fmla="*/ 1356071 h 1851829"/>
              <a:gd name="csX10" fmla="*/ 2298365 w 5500830"/>
              <a:gd name="csY10" fmla="*/ 1370359 h 1851829"/>
              <a:gd name="csX11" fmla="*/ 2793666 w 5500830"/>
              <a:gd name="csY11" fmla="*/ 1582290 h 1851829"/>
              <a:gd name="csX12" fmla="*/ 3103228 w 5500830"/>
              <a:gd name="csY12" fmla="*/ 1658491 h 1851829"/>
              <a:gd name="csX13" fmla="*/ 3400884 w 5500830"/>
              <a:gd name="csY13" fmla="*/ 1820416 h 1851829"/>
              <a:gd name="csX14" fmla="*/ 3872372 w 5500830"/>
              <a:gd name="csY14" fmla="*/ 1837084 h 1851829"/>
              <a:gd name="csX15" fmla="*/ 4072399 w 5500830"/>
              <a:gd name="csY15" fmla="*/ 1744215 h 1851829"/>
              <a:gd name="csX16" fmla="*/ 4215272 w 5500830"/>
              <a:gd name="csY16" fmla="*/ 1589434 h 1851829"/>
              <a:gd name="csX17" fmla="*/ 4348622 w 5500830"/>
              <a:gd name="csY17" fmla="*/ 1446559 h 1851829"/>
              <a:gd name="csX18" fmla="*/ 4701047 w 5500830"/>
              <a:gd name="csY18" fmla="*/ 1360834 h 1851829"/>
              <a:gd name="csX19" fmla="*/ 5405897 w 5500830"/>
              <a:gd name="csY19" fmla="*/ 1322734 h 1851829"/>
              <a:gd name="csX20" fmla="*/ 5472572 w 5500830"/>
              <a:gd name="csY20" fmla="*/ 170209 h 1851829"/>
              <a:gd name="csX21" fmla="*/ 5205872 w 5500830"/>
              <a:gd name="csY21" fmla="*/ 8284 h 1851829"/>
              <a:gd name="csX22" fmla="*/ 4129547 w 5500830"/>
              <a:gd name="csY22" fmla="*/ 36859 h 1851829"/>
              <a:gd name="csX0" fmla="*/ 4129547 w 5500830"/>
              <a:gd name="csY0" fmla="*/ 36859 h 1851829"/>
              <a:gd name="csX1" fmla="*/ 3579479 w 5500830"/>
              <a:gd name="csY1" fmla="*/ 60672 h 1851829"/>
              <a:gd name="csX2" fmla="*/ 3248484 w 5500830"/>
              <a:gd name="csY2" fmla="*/ 258315 h 1851829"/>
              <a:gd name="csX3" fmla="*/ 2731753 w 5500830"/>
              <a:gd name="csY3" fmla="*/ 572640 h 1851829"/>
              <a:gd name="csX4" fmla="*/ 1252997 w 5500830"/>
              <a:gd name="csY4" fmla="*/ 779809 h 1851829"/>
              <a:gd name="csX5" fmla="*/ 219535 w 5500830"/>
              <a:gd name="csY5" fmla="*/ 782190 h 1851829"/>
              <a:gd name="csX6" fmla="*/ 459 w 5500830"/>
              <a:gd name="csY6" fmla="*/ 817909 h 1851829"/>
              <a:gd name="csX7" fmla="*/ 9984 w 5500830"/>
              <a:gd name="csY7" fmla="*/ 1091753 h 1851829"/>
              <a:gd name="csX8" fmla="*/ 252871 w 5500830"/>
              <a:gd name="csY8" fmla="*/ 1167953 h 1851829"/>
              <a:gd name="csX9" fmla="*/ 1179179 w 5500830"/>
              <a:gd name="csY9" fmla="*/ 1356071 h 1851829"/>
              <a:gd name="csX10" fmla="*/ 2298365 w 5500830"/>
              <a:gd name="csY10" fmla="*/ 1370359 h 1851829"/>
              <a:gd name="csX11" fmla="*/ 2793666 w 5500830"/>
              <a:gd name="csY11" fmla="*/ 1582290 h 1851829"/>
              <a:gd name="csX12" fmla="*/ 3103228 w 5500830"/>
              <a:gd name="csY12" fmla="*/ 1658491 h 1851829"/>
              <a:gd name="csX13" fmla="*/ 3400884 w 5500830"/>
              <a:gd name="csY13" fmla="*/ 1820416 h 1851829"/>
              <a:gd name="csX14" fmla="*/ 3872372 w 5500830"/>
              <a:gd name="csY14" fmla="*/ 1837084 h 1851829"/>
              <a:gd name="csX15" fmla="*/ 4072399 w 5500830"/>
              <a:gd name="csY15" fmla="*/ 1744215 h 1851829"/>
              <a:gd name="csX16" fmla="*/ 4212891 w 5500830"/>
              <a:gd name="csY16" fmla="*/ 1579909 h 1851829"/>
              <a:gd name="csX17" fmla="*/ 4348622 w 5500830"/>
              <a:gd name="csY17" fmla="*/ 1446559 h 1851829"/>
              <a:gd name="csX18" fmla="*/ 4701047 w 5500830"/>
              <a:gd name="csY18" fmla="*/ 1360834 h 1851829"/>
              <a:gd name="csX19" fmla="*/ 5405897 w 5500830"/>
              <a:gd name="csY19" fmla="*/ 1322734 h 1851829"/>
              <a:gd name="csX20" fmla="*/ 5472572 w 5500830"/>
              <a:gd name="csY20" fmla="*/ 170209 h 1851829"/>
              <a:gd name="csX21" fmla="*/ 5205872 w 5500830"/>
              <a:gd name="csY21" fmla="*/ 8284 h 1851829"/>
              <a:gd name="csX22" fmla="*/ 4129547 w 5500830"/>
              <a:gd name="csY22" fmla="*/ 36859 h 1851829"/>
              <a:gd name="csX0" fmla="*/ 4129547 w 5501995"/>
              <a:gd name="csY0" fmla="*/ 36859 h 1851829"/>
              <a:gd name="csX1" fmla="*/ 3579479 w 5501995"/>
              <a:gd name="csY1" fmla="*/ 60672 h 1851829"/>
              <a:gd name="csX2" fmla="*/ 3248484 w 5501995"/>
              <a:gd name="csY2" fmla="*/ 258315 h 1851829"/>
              <a:gd name="csX3" fmla="*/ 2731753 w 5501995"/>
              <a:gd name="csY3" fmla="*/ 572640 h 1851829"/>
              <a:gd name="csX4" fmla="*/ 1252997 w 5501995"/>
              <a:gd name="csY4" fmla="*/ 779809 h 1851829"/>
              <a:gd name="csX5" fmla="*/ 219535 w 5501995"/>
              <a:gd name="csY5" fmla="*/ 782190 h 1851829"/>
              <a:gd name="csX6" fmla="*/ 459 w 5501995"/>
              <a:gd name="csY6" fmla="*/ 817909 h 1851829"/>
              <a:gd name="csX7" fmla="*/ 9984 w 5501995"/>
              <a:gd name="csY7" fmla="*/ 1091753 h 1851829"/>
              <a:gd name="csX8" fmla="*/ 252871 w 5501995"/>
              <a:gd name="csY8" fmla="*/ 1167953 h 1851829"/>
              <a:gd name="csX9" fmla="*/ 1179179 w 5501995"/>
              <a:gd name="csY9" fmla="*/ 1356071 h 1851829"/>
              <a:gd name="csX10" fmla="*/ 2298365 w 5501995"/>
              <a:gd name="csY10" fmla="*/ 1370359 h 1851829"/>
              <a:gd name="csX11" fmla="*/ 2793666 w 5501995"/>
              <a:gd name="csY11" fmla="*/ 1582290 h 1851829"/>
              <a:gd name="csX12" fmla="*/ 3103228 w 5501995"/>
              <a:gd name="csY12" fmla="*/ 1658491 h 1851829"/>
              <a:gd name="csX13" fmla="*/ 3400884 w 5501995"/>
              <a:gd name="csY13" fmla="*/ 1820416 h 1851829"/>
              <a:gd name="csX14" fmla="*/ 3872372 w 5501995"/>
              <a:gd name="csY14" fmla="*/ 1837084 h 1851829"/>
              <a:gd name="csX15" fmla="*/ 4072399 w 5501995"/>
              <a:gd name="csY15" fmla="*/ 1744215 h 1851829"/>
              <a:gd name="csX16" fmla="*/ 4212891 w 5501995"/>
              <a:gd name="csY16" fmla="*/ 1579909 h 1851829"/>
              <a:gd name="csX17" fmla="*/ 4348622 w 5501995"/>
              <a:gd name="csY17" fmla="*/ 1446559 h 1851829"/>
              <a:gd name="csX18" fmla="*/ 4679616 w 5501995"/>
              <a:gd name="csY18" fmla="*/ 1370359 h 1851829"/>
              <a:gd name="csX19" fmla="*/ 5405897 w 5501995"/>
              <a:gd name="csY19" fmla="*/ 1322734 h 1851829"/>
              <a:gd name="csX20" fmla="*/ 5472572 w 5501995"/>
              <a:gd name="csY20" fmla="*/ 170209 h 1851829"/>
              <a:gd name="csX21" fmla="*/ 5205872 w 5501995"/>
              <a:gd name="csY21" fmla="*/ 8284 h 1851829"/>
              <a:gd name="csX22" fmla="*/ 4129547 w 5501995"/>
              <a:gd name="csY22" fmla="*/ 36859 h 1851829"/>
              <a:gd name="csX0" fmla="*/ 4129547 w 5480938"/>
              <a:gd name="csY0" fmla="*/ 36859 h 1851829"/>
              <a:gd name="csX1" fmla="*/ 3579479 w 5480938"/>
              <a:gd name="csY1" fmla="*/ 60672 h 1851829"/>
              <a:gd name="csX2" fmla="*/ 3248484 w 5480938"/>
              <a:gd name="csY2" fmla="*/ 258315 h 1851829"/>
              <a:gd name="csX3" fmla="*/ 2731753 w 5480938"/>
              <a:gd name="csY3" fmla="*/ 572640 h 1851829"/>
              <a:gd name="csX4" fmla="*/ 1252997 w 5480938"/>
              <a:gd name="csY4" fmla="*/ 779809 h 1851829"/>
              <a:gd name="csX5" fmla="*/ 219535 w 5480938"/>
              <a:gd name="csY5" fmla="*/ 782190 h 1851829"/>
              <a:gd name="csX6" fmla="*/ 459 w 5480938"/>
              <a:gd name="csY6" fmla="*/ 817909 h 1851829"/>
              <a:gd name="csX7" fmla="*/ 9984 w 5480938"/>
              <a:gd name="csY7" fmla="*/ 1091753 h 1851829"/>
              <a:gd name="csX8" fmla="*/ 252871 w 5480938"/>
              <a:gd name="csY8" fmla="*/ 1167953 h 1851829"/>
              <a:gd name="csX9" fmla="*/ 1179179 w 5480938"/>
              <a:gd name="csY9" fmla="*/ 1356071 h 1851829"/>
              <a:gd name="csX10" fmla="*/ 2298365 w 5480938"/>
              <a:gd name="csY10" fmla="*/ 1370359 h 1851829"/>
              <a:gd name="csX11" fmla="*/ 2793666 w 5480938"/>
              <a:gd name="csY11" fmla="*/ 1582290 h 1851829"/>
              <a:gd name="csX12" fmla="*/ 3103228 w 5480938"/>
              <a:gd name="csY12" fmla="*/ 1658491 h 1851829"/>
              <a:gd name="csX13" fmla="*/ 3400884 w 5480938"/>
              <a:gd name="csY13" fmla="*/ 1820416 h 1851829"/>
              <a:gd name="csX14" fmla="*/ 3872372 w 5480938"/>
              <a:gd name="csY14" fmla="*/ 1837084 h 1851829"/>
              <a:gd name="csX15" fmla="*/ 4072399 w 5480938"/>
              <a:gd name="csY15" fmla="*/ 1744215 h 1851829"/>
              <a:gd name="csX16" fmla="*/ 4212891 w 5480938"/>
              <a:gd name="csY16" fmla="*/ 1579909 h 1851829"/>
              <a:gd name="csX17" fmla="*/ 4348622 w 5480938"/>
              <a:gd name="csY17" fmla="*/ 1446559 h 1851829"/>
              <a:gd name="csX18" fmla="*/ 4679616 w 5480938"/>
              <a:gd name="csY18" fmla="*/ 1370359 h 1851829"/>
              <a:gd name="csX19" fmla="*/ 5324937 w 5480938"/>
              <a:gd name="csY19" fmla="*/ 1329879 h 1851829"/>
              <a:gd name="csX20" fmla="*/ 5405897 w 5480938"/>
              <a:gd name="csY20" fmla="*/ 1322734 h 1851829"/>
              <a:gd name="csX21" fmla="*/ 5472572 w 5480938"/>
              <a:gd name="csY21" fmla="*/ 170209 h 1851829"/>
              <a:gd name="csX22" fmla="*/ 5205872 w 5480938"/>
              <a:gd name="csY22" fmla="*/ 8284 h 1851829"/>
              <a:gd name="csX23" fmla="*/ 4129547 w 5480938"/>
              <a:gd name="csY23" fmla="*/ 36859 h 1851829"/>
              <a:gd name="csX0" fmla="*/ 4129547 w 5482039"/>
              <a:gd name="csY0" fmla="*/ 36859 h 1851829"/>
              <a:gd name="csX1" fmla="*/ 3579479 w 5482039"/>
              <a:gd name="csY1" fmla="*/ 60672 h 1851829"/>
              <a:gd name="csX2" fmla="*/ 3248484 w 5482039"/>
              <a:gd name="csY2" fmla="*/ 258315 h 1851829"/>
              <a:gd name="csX3" fmla="*/ 2731753 w 5482039"/>
              <a:gd name="csY3" fmla="*/ 572640 h 1851829"/>
              <a:gd name="csX4" fmla="*/ 1252997 w 5482039"/>
              <a:gd name="csY4" fmla="*/ 779809 h 1851829"/>
              <a:gd name="csX5" fmla="*/ 219535 w 5482039"/>
              <a:gd name="csY5" fmla="*/ 782190 h 1851829"/>
              <a:gd name="csX6" fmla="*/ 459 w 5482039"/>
              <a:gd name="csY6" fmla="*/ 817909 h 1851829"/>
              <a:gd name="csX7" fmla="*/ 9984 w 5482039"/>
              <a:gd name="csY7" fmla="*/ 1091753 h 1851829"/>
              <a:gd name="csX8" fmla="*/ 252871 w 5482039"/>
              <a:gd name="csY8" fmla="*/ 1167953 h 1851829"/>
              <a:gd name="csX9" fmla="*/ 1179179 w 5482039"/>
              <a:gd name="csY9" fmla="*/ 1356071 h 1851829"/>
              <a:gd name="csX10" fmla="*/ 2298365 w 5482039"/>
              <a:gd name="csY10" fmla="*/ 1370359 h 1851829"/>
              <a:gd name="csX11" fmla="*/ 2793666 w 5482039"/>
              <a:gd name="csY11" fmla="*/ 1582290 h 1851829"/>
              <a:gd name="csX12" fmla="*/ 3103228 w 5482039"/>
              <a:gd name="csY12" fmla="*/ 1658491 h 1851829"/>
              <a:gd name="csX13" fmla="*/ 3400884 w 5482039"/>
              <a:gd name="csY13" fmla="*/ 1820416 h 1851829"/>
              <a:gd name="csX14" fmla="*/ 3872372 w 5482039"/>
              <a:gd name="csY14" fmla="*/ 1837084 h 1851829"/>
              <a:gd name="csX15" fmla="*/ 4072399 w 5482039"/>
              <a:gd name="csY15" fmla="*/ 1744215 h 1851829"/>
              <a:gd name="csX16" fmla="*/ 4212891 w 5482039"/>
              <a:gd name="csY16" fmla="*/ 1579909 h 1851829"/>
              <a:gd name="csX17" fmla="*/ 4348622 w 5482039"/>
              <a:gd name="csY17" fmla="*/ 1446559 h 1851829"/>
              <a:gd name="csX18" fmla="*/ 4679616 w 5482039"/>
              <a:gd name="csY18" fmla="*/ 1370359 h 1851829"/>
              <a:gd name="csX19" fmla="*/ 5324937 w 5482039"/>
              <a:gd name="csY19" fmla="*/ 1329879 h 1851829"/>
              <a:gd name="csX20" fmla="*/ 5417803 w 5482039"/>
              <a:gd name="csY20" fmla="*/ 1206053 h 1851829"/>
              <a:gd name="csX21" fmla="*/ 5472572 w 5482039"/>
              <a:gd name="csY21" fmla="*/ 170209 h 1851829"/>
              <a:gd name="csX22" fmla="*/ 5205872 w 5482039"/>
              <a:gd name="csY22" fmla="*/ 8284 h 1851829"/>
              <a:gd name="csX23" fmla="*/ 4129547 w 5482039"/>
              <a:gd name="csY23" fmla="*/ 36859 h 1851829"/>
              <a:gd name="csX0" fmla="*/ 4129547 w 5480476"/>
              <a:gd name="csY0" fmla="*/ 36859 h 1851829"/>
              <a:gd name="csX1" fmla="*/ 3579479 w 5480476"/>
              <a:gd name="csY1" fmla="*/ 60672 h 1851829"/>
              <a:gd name="csX2" fmla="*/ 3248484 w 5480476"/>
              <a:gd name="csY2" fmla="*/ 258315 h 1851829"/>
              <a:gd name="csX3" fmla="*/ 2731753 w 5480476"/>
              <a:gd name="csY3" fmla="*/ 572640 h 1851829"/>
              <a:gd name="csX4" fmla="*/ 1252997 w 5480476"/>
              <a:gd name="csY4" fmla="*/ 779809 h 1851829"/>
              <a:gd name="csX5" fmla="*/ 219535 w 5480476"/>
              <a:gd name="csY5" fmla="*/ 782190 h 1851829"/>
              <a:gd name="csX6" fmla="*/ 459 w 5480476"/>
              <a:gd name="csY6" fmla="*/ 817909 h 1851829"/>
              <a:gd name="csX7" fmla="*/ 9984 w 5480476"/>
              <a:gd name="csY7" fmla="*/ 1091753 h 1851829"/>
              <a:gd name="csX8" fmla="*/ 252871 w 5480476"/>
              <a:gd name="csY8" fmla="*/ 1167953 h 1851829"/>
              <a:gd name="csX9" fmla="*/ 1179179 w 5480476"/>
              <a:gd name="csY9" fmla="*/ 1356071 h 1851829"/>
              <a:gd name="csX10" fmla="*/ 2298365 w 5480476"/>
              <a:gd name="csY10" fmla="*/ 1370359 h 1851829"/>
              <a:gd name="csX11" fmla="*/ 2793666 w 5480476"/>
              <a:gd name="csY11" fmla="*/ 1582290 h 1851829"/>
              <a:gd name="csX12" fmla="*/ 3103228 w 5480476"/>
              <a:gd name="csY12" fmla="*/ 1658491 h 1851829"/>
              <a:gd name="csX13" fmla="*/ 3400884 w 5480476"/>
              <a:gd name="csY13" fmla="*/ 1820416 h 1851829"/>
              <a:gd name="csX14" fmla="*/ 3872372 w 5480476"/>
              <a:gd name="csY14" fmla="*/ 1837084 h 1851829"/>
              <a:gd name="csX15" fmla="*/ 4072399 w 5480476"/>
              <a:gd name="csY15" fmla="*/ 1744215 h 1851829"/>
              <a:gd name="csX16" fmla="*/ 4212891 w 5480476"/>
              <a:gd name="csY16" fmla="*/ 1579909 h 1851829"/>
              <a:gd name="csX17" fmla="*/ 4348622 w 5480476"/>
              <a:gd name="csY17" fmla="*/ 1446559 h 1851829"/>
              <a:gd name="csX18" fmla="*/ 4679616 w 5480476"/>
              <a:gd name="csY18" fmla="*/ 1370359 h 1851829"/>
              <a:gd name="csX19" fmla="*/ 5324937 w 5480476"/>
              <a:gd name="csY19" fmla="*/ 1329879 h 1851829"/>
              <a:gd name="csX20" fmla="*/ 5417803 w 5480476"/>
              <a:gd name="csY20" fmla="*/ 1206053 h 1851829"/>
              <a:gd name="csX21" fmla="*/ 5472572 w 5480476"/>
              <a:gd name="csY21" fmla="*/ 170209 h 1851829"/>
              <a:gd name="csX22" fmla="*/ 5205872 w 5480476"/>
              <a:gd name="csY22" fmla="*/ 8284 h 1851829"/>
              <a:gd name="csX23" fmla="*/ 4129547 w 5480476"/>
              <a:gd name="csY23" fmla="*/ 36859 h 1851829"/>
              <a:gd name="csX0" fmla="*/ 4129547 w 5471311"/>
              <a:gd name="csY0" fmla="*/ 34979 h 1849949"/>
              <a:gd name="csX1" fmla="*/ 3579479 w 5471311"/>
              <a:gd name="csY1" fmla="*/ 58792 h 1849949"/>
              <a:gd name="csX2" fmla="*/ 3248484 w 5471311"/>
              <a:gd name="csY2" fmla="*/ 256435 h 1849949"/>
              <a:gd name="csX3" fmla="*/ 2731753 w 5471311"/>
              <a:gd name="csY3" fmla="*/ 570760 h 1849949"/>
              <a:gd name="csX4" fmla="*/ 1252997 w 5471311"/>
              <a:gd name="csY4" fmla="*/ 777929 h 1849949"/>
              <a:gd name="csX5" fmla="*/ 219535 w 5471311"/>
              <a:gd name="csY5" fmla="*/ 780310 h 1849949"/>
              <a:gd name="csX6" fmla="*/ 459 w 5471311"/>
              <a:gd name="csY6" fmla="*/ 816029 h 1849949"/>
              <a:gd name="csX7" fmla="*/ 9984 w 5471311"/>
              <a:gd name="csY7" fmla="*/ 1089873 h 1849949"/>
              <a:gd name="csX8" fmla="*/ 252871 w 5471311"/>
              <a:gd name="csY8" fmla="*/ 1166073 h 1849949"/>
              <a:gd name="csX9" fmla="*/ 1179179 w 5471311"/>
              <a:gd name="csY9" fmla="*/ 1354191 h 1849949"/>
              <a:gd name="csX10" fmla="*/ 2298365 w 5471311"/>
              <a:gd name="csY10" fmla="*/ 1368479 h 1849949"/>
              <a:gd name="csX11" fmla="*/ 2793666 w 5471311"/>
              <a:gd name="csY11" fmla="*/ 1580410 h 1849949"/>
              <a:gd name="csX12" fmla="*/ 3103228 w 5471311"/>
              <a:gd name="csY12" fmla="*/ 1656611 h 1849949"/>
              <a:gd name="csX13" fmla="*/ 3400884 w 5471311"/>
              <a:gd name="csY13" fmla="*/ 1818536 h 1849949"/>
              <a:gd name="csX14" fmla="*/ 3872372 w 5471311"/>
              <a:gd name="csY14" fmla="*/ 1835204 h 1849949"/>
              <a:gd name="csX15" fmla="*/ 4072399 w 5471311"/>
              <a:gd name="csY15" fmla="*/ 1742335 h 1849949"/>
              <a:gd name="csX16" fmla="*/ 4212891 w 5471311"/>
              <a:gd name="csY16" fmla="*/ 1578029 h 1849949"/>
              <a:gd name="csX17" fmla="*/ 4348622 w 5471311"/>
              <a:gd name="csY17" fmla="*/ 1444679 h 1849949"/>
              <a:gd name="csX18" fmla="*/ 4679616 w 5471311"/>
              <a:gd name="csY18" fmla="*/ 1368479 h 1849949"/>
              <a:gd name="csX19" fmla="*/ 5324937 w 5471311"/>
              <a:gd name="csY19" fmla="*/ 1327999 h 1849949"/>
              <a:gd name="csX20" fmla="*/ 5417803 w 5471311"/>
              <a:gd name="csY20" fmla="*/ 1204173 h 1849949"/>
              <a:gd name="csX21" fmla="*/ 5460666 w 5471311"/>
              <a:gd name="csY21" fmla="*/ 168329 h 1849949"/>
              <a:gd name="csX22" fmla="*/ 5205872 w 5471311"/>
              <a:gd name="csY22" fmla="*/ 6404 h 1849949"/>
              <a:gd name="csX23" fmla="*/ 4129547 w 5471311"/>
              <a:gd name="csY23" fmla="*/ 34979 h 1849949"/>
              <a:gd name="csX0" fmla="*/ 4129547 w 5460666"/>
              <a:gd name="csY0" fmla="*/ 34979 h 1849949"/>
              <a:gd name="csX1" fmla="*/ 3579479 w 5460666"/>
              <a:gd name="csY1" fmla="*/ 58792 h 1849949"/>
              <a:gd name="csX2" fmla="*/ 3248484 w 5460666"/>
              <a:gd name="csY2" fmla="*/ 256435 h 1849949"/>
              <a:gd name="csX3" fmla="*/ 2731753 w 5460666"/>
              <a:gd name="csY3" fmla="*/ 570760 h 1849949"/>
              <a:gd name="csX4" fmla="*/ 1252997 w 5460666"/>
              <a:gd name="csY4" fmla="*/ 777929 h 1849949"/>
              <a:gd name="csX5" fmla="*/ 219535 w 5460666"/>
              <a:gd name="csY5" fmla="*/ 780310 h 1849949"/>
              <a:gd name="csX6" fmla="*/ 459 w 5460666"/>
              <a:gd name="csY6" fmla="*/ 816029 h 1849949"/>
              <a:gd name="csX7" fmla="*/ 9984 w 5460666"/>
              <a:gd name="csY7" fmla="*/ 1089873 h 1849949"/>
              <a:gd name="csX8" fmla="*/ 252871 w 5460666"/>
              <a:gd name="csY8" fmla="*/ 1166073 h 1849949"/>
              <a:gd name="csX9" fmla="*/ 1179179 w 5460666"/>
              <a:gd name="csY9" fmla="*/ 1354191 h 1849949"/>
              <a:gd name="csX10" fmla="*/ 2298365 w 5460666"/>
              <a:gd name="csY10" fmla="*/ 1368479 h 1849949"/>
              <a:gd name="csX11" fmla="*/ 2793666 w 5460666"/>
              <a:gd name="csY11" fmla="*/ 1580410 h 1849949"/>
              <a:gd name="csX12" fmla="*/ 3103228 w 5460666"/>
              <a:gd name="csY12" fmla="*/ 1656611 h 1849949"/>
              <a:gd name="csX13" fmla="*/ 3400884 w 5460666"/>
              <a:gd name="csY13" fmla="*/ 1818536 h 1849949"/>
              <a:gd name="csX14" fmla="*/ 3872372 w 5460666"/>
              <a:gd name="csY14" fmla="*/ 1835204 h 1849949"/>
              <a:gd name="csX15" fmla="*/ 4072399 w 5460666"/>
              <a:gd name="csY15" fmla="*/ 1742335 h 1849949"/>
              <a:gd name="csX16" fmla="*/ 4212891 w 5460666"/>
              <a:gd name="csY16" fmla="*/ 1578029 h 1849949"/>
              <a:gd name="csX17" fmla="*/ 4348622 w 5460666"/>
              <a:gd name="csY17" fmla="*/ 1444679 h 1849949"/>
              <a:gd name="csX18" fmla="*/ 4679616 w 5460666"/>
              <a:gd name="csY18" fmla="*/ 1368479 h 1849949"/>
              <a:gd name="csX19" fmla="*/ 5324937 w 5460666"/>
              <a:gd name="csY19" fmla="*/ 1327999 h 1849949"/>
              <a:gd name="csX20" fmla="*/ 5417803 w 5460666"/>
              <a:gd name="csY20" fmla="*/ 1204173 h 1849949"/>
              <a:gd name="csX21" fmla="*/ 5460666 w 5460666"/>
              <a:gd name="csY21" fmla="*/ 168329 h 1849949"/>
              <a:gd name="csX22" fmla="*/ 5205872 w 5460666"/>
              <a:gd name="csY22" fmla="*/ 6404 h 1849949"/>
              <a:gd name="csX23" fmla="*/ 4129547 w 5460666"/>
              <a:gd name="csY23" fmla="*/ 34979 h 1849949"/>
              <a:gd name="csX0" fmla="*/ 4129547 w 5460666"/>
              <a:gd name="csY0" fmla="*/ 34979 h 1849949"/>
              <a:gd name="csX1" fmla="*/ 3579479 w 5460666"/>
              <a:gd name="csY1" fmla="*/ 58792 h 1849949"/>
              <a:gd name="csX2" fmla="*/ 3248484 w 5460666"/>
              <a:gd name="csY2" fmla="*/ 256435 h 1849949"/>
              <a:gd name="csX3" fmla="*/ 2731753 w 5460666"/>
              <a:gd name="csY3" fmla="*/ 570760 h 1849949"/>
              <a:gd name="csX4" fmla="*/ 1252997 w 5460666"/>
              <a:gd name="csY4" fmla="*/ 777929 h 1849949"/>
              <a:gd name="csX5" fmla="*/ 219535 w 5460666"/>
              <a:gd name="csY5" fmla="*/ 780310 h 1849949"/>
              <a:gd name="csX6" fmla="*/ 459 w 5460666"/>
              <a:gd name="csY6" fmla="*/ 816029 h 1849949"/>
              <a:gd name="csX7" fmla="*/ 9984 w 5460666"/>
              <a:gd name="csY7" fmla="*/ 1089873 h 1849949"/>
              <a:gd name="csX8" fmla="*/ 252871 w 5460666"/>
              <a:gd name="csY8" fmla="*/ 1166073 h 1849949"/>
              <a:gd name="csX9" fmla="*/ 1179179 w 5460666"/>
              <a:gd name="csY9" fmla="*/ 1354191 h 1849949"/>
              <a:gd name="csX10" fmla="*/ 2298365 w 5460666"/>
              <a:gd name="csY10" fmla="*/ 1368479 h 1849949"/>
              <a:gd name="csX11" fmla="*/ 2793666 w 5460666"/>
              <a:gd name="csY11" fmla="*/ 1580410 h 1849949"/>
              <a:gd name="csX12" fmla="*/ 3103228 w 5460666"/>
              <a:gd name="csY12" fmla="*/ 1656611 h 1849949"/>
              <a:gd name="csX13" fmla="*/ 3400884 w 5460666"/>
              <a:gd name="csY13" fmla="*/ 1818536 h 1849949"/>
              <a:gd name="csX14" fmla="*/ 3872372 w 5460666"/>
              <a:gd name="csY14" fmla="*/ 1835204 h 1849949"/>
              <a:gd name="csX15" fmla="*/ 4072399 w 5460666"/>
              <a:gd name="csY15" fmla="*/ 1742335 h 1849949"/>
              <a:gd name="csX16" fmla="*/ 4212891 w 5460666"/>
              <a:gd name="csY16" fmla="*/ 1578029 h 1849949"/>
              <a:gd name="csX17" fmla="*/ 4348622 w 5460666"/>
              <a:gd name="csY17" fmla="*/ 1444679 h 1849949"/>
              <a:gd name="csX18" fmla="*/ 4679616 w 5460666"/>
              <a:gd name="csY18" fmla="*/ 1368479 h 1849949"/>
              <a:gd name="csX19" fmla="*/ 5324937 w 5460666"/>
              <a:gd name="csY19" fmla="*/ 1327999 h 1849949"/>
              <a:gd name="csX20" fmla="*/ 5417803 w 5460666"/>
              <a:gd name="csY20" fmla="*/ 1204173 h 1849949"/>
              <a:gd name="csX21" fmla="*/ 5460666 w 5460666"/>
              <a:gd name="csY21" fmla="*/ 168329 h 1849949"/>
              <a:gd name="csX22" fmla="*/ 5205872 w 5460666"/>
              <a:gd name="csY22" fmla="*/ 6404 h 1849949"/>
              <a:gd name="csX23" fmla="*/ 4129547 w 5460666"/>
              <a:gd name="csY23" fmla="*/ 34979 h 1849949"/>
              <a:gd name="csX0" fmla="*/ 4129547 w 5472572"/>
              <a:gd name="csY0" fmla="*/ 34672 h 1849642"/>
              <a:gd name="csX1" fmla="*/ 3579479 w 5472572"/>
              <a:gd name="csY1" fmla="*/ 58485 h 1849642"/>
              <a:gd name="csX2" fmla="*/ 3248484 w 5472572"/>
              <a:gd name="csY2" fmla="*/ 256128 h 1849642"/>
              <a:gd name="csX3" fmla="*/ 2731753 w 5472572"/>
              <a:gd name="csY3" fmla="*/ 570453 h 1849642"/>
              <a:gd name="csX4" fmla="*/ 1252997 w 5472572"/>
              <a:gd name="csY4" fmla="*/ 777622 h 1849642"/>
              <a:gd name="csX5" fmla="*/ 219535 w 5472572"/>
              <a:gd name="csY5" fmla="*/ 780003 h 1849642"/>
              <a:gd name="csX6" fmla="*/ 459 w 5472572"/>
              <a:gd name="csY6" fmla="*/ 815722 h 1849642"/>
              <a:gd name="csX7" fmla="*/ 9984 w 5472572"/>
              <a:gd name="csY7" fmla="*/ 1089566 h 1849642"/>
              <a:gd name="csX8" fmla="*/ 252871 w 5472572"/>
              <a:gd name="csY8" fmla="*/ 1165766 h 1849642"/>
              <a:gd name="csX9" fmla="*/ 1179179 w 5472572"/>
              <a:gd name="csY9" fmla="*/ 1353884 h 1849642"/>
              <a:gd name="csX10" fmla="*/ 2298365 w 5472572"/>
              <a:gd name="csY10" fmla="*/ 1368172 h 1849642"/>
              <a:gd name="csX11" fmla="*/ 2793666 w 5472572"/>
              <a:gd name="csY11" fmla="*/ 1580103 h 1849642"/>
              <a:gd name="csX12" fmla="*/ 3103228 w 5472572"/>
              <a:gd name="csY12" fmla="*/ 1656304 h 1849642"/>
              <a:gd name="csX13" fmla="*/ 3400884 w 5472572"/>
              <a:gd name="csY13" fmla="*/ 1818229 h 1849642"/>
              <a:gd name="csX14" fmla="*/ 3872372 w 5472572"/>
              <a:gd name="csY14" fmla="*/ 1834897 h 1849642"/>
              <a:gd name="csX15" fmla="*/ 4072399 w 5472572"/>
              <a:gd name="csY15" fmla="*/ 1742028 h 1849642"/>
              <a:gd name="csX16" fmla="*/ 4212891 w 5472572"/>
              <a:gd name="csY16" fmla="*/ 1577722 h 1849642"/>
              <a:gd name="csX17" fmla="*/ 4348622 w 5472572"/>
              <a:gd name="csY17" fmla="*/ 1444372 h 1849642"/>
              <a:gd name="csX18" fmla="*/ 4679616 w 5472572"/>
              <a:gd name="csY18" fmla="*/ 1368172 h 1849642"/>
              <a:gd name="csX19" fmla="*/ 5324937 w 5472572"/>
              <a:gd name="csY19" fmla="*/ 1327692 h 1849642"/>
              <a:gd name="csX20" fmla="*/ 5417803 w 5472572"/>
              <a:gd name="csY20" fmla="*/ 1203866 h 1849642"/>
              <a:gd name="csX21" fmla="*/ 5472572 w 5472572"/>
              <a:gd name="csY21" fmla="*/ 163259 h 1849642"/>
              <a:gd name="csX22" fmla="*/ 5205872 w 5472572"/>
              <a:gd name="csY22" fmla="*/ 6097 h 1849642"/>
              <a:gd name="csX23" fmla="*/ 4129547 w 5472572"/>
              <a:gd name="csY23" fmla="*/ 34672 h 1849642"/>
              <a:gd name="csX0" fmla="*/ 4129547 w 5472572"/>
              <a:gd name="csY0" fmla="*/ 34672 h 1849642"/>
              <a:gd name="csX1" fmla="*/ 3579479 w 5472572"/>
              <a:gd name="csY1" fmla="*/ 58485 h 1849642"/>
              <a:gd name="csX2" fmla="*/ 3248484 w 5472572"/>
              <a:gd name="csY2" fmla="*/ 256128 h 1849642"/>
              <a:gd name="csX3" fmla="*/ 2731753 w 5472572"/>
              <a:gd name="csY3" fmla="*/ 570453 h 1849642"/>
              <a:gd name="csX4" fmla="*/ 1252997 w 5472572"/>
              <a:gd name="csY4" fmla="*/ 777622 h 1849642"/>
              <a:gd name="csX5" fmla="*/ 219535 w 5472572"/>
              <a:gd name="csY5" fmla="*/ 780003 h 1849642"/>
              <a:gd name="csX6" fmla="*/ 459 w 5472572"/>
              <a:gd name="csY6" fmla="*/ 815722 h 1849642"/>
              <a:gd name="csX7" fmla="*/ 9984 w 5472572"/>
              <a:gd name="csY7" fmla="*/ 1089566 h 1849642"/>
              <a:gd name="csX8" fmla="*/ 252871 w 5472572"/>
              <a:gd name="csY8" fmla="*/ 1165766 h 1849642"/>
              <a:gd name="csX9" fmla="*/ 1179179 w 5472572"/>
              <a:gd name="csY9" fmla="*/ 1353884 h 1849642"/>
              <a:gd name="csX10" fmla="*/ 2298365 w 5472572"/>
              <a:gd name="csY10" fmla="*/ 1368172 h 1849642"/>
              <a:gd name="csX11" fmla="*/ 2793666 w 5472572"/>
              <a:gd name="csY11" fmla="*/ 1580103 h 1849642"/>
              <a:gd name="csX12" fmla="*/ 3103228 w 5472572"/>
              <a:gd name="csY12" fmla="*/ 1656304 h 1849642"/>
              <a:gd name="csX13" fmla="*/ 3400884 w 5472572"/>
              <a:gd name="csY13" fmla="*/ 1818229 h 1849642"/>
              <a:gd name="csX14" fmla="*/ 3872372 w 5472572"/>
              <a:gd name="csY14" fmla="*/ 1834897 h 1849642"/>
              <a:gd name="csX15" fmla="*/ 4072399 w 5472572"/>
              <a:gd name="csY15" fmla="*/ 1742028 h 1849642"/>
              <a:gd name="csX16" fmla="*/ 4212891 w 5472572"/>
              <a:gd name="csY16" fmla="*/ 1577722 h 1849642"/>
              <a:gd name="csX17" fmla="*/ 4348622 w 5472572"/>
              <a:gd name="csY17" fmla="*/ 1444372 h 1849642"/>
              <a:gd name="csX18" fmla="*/ 4679616 w 5472572"/>
              <a:gd name="csY18" fmla="*/ 1368172 h 1849642"/>
              <a:gd name="csX19" fmla="*/ 5324937 w 5472572"/>
              <a:gd name="csY19" fmla="*/ 1327692 h 1849642"/>
              <a:gd name="csX20" fmla="*/ 5417803 w 5472572"/>
              <a:gd name="csY20" fmla="*/ 1203866 h 1849642"/>
              <a:gd name="csX21" fmla="*/ 5472572 w 5472572"/>
              <a:gd name="csY21" fmla="*/ 163259 h 1849642"/>
              <a:gd name="csX22" fmla="*/ 5205872 w 5472572"/>
              <a:gd name="csY22" fmla="*/ 6097 h 1849642"/>
              <a:gd name="csX23" fmla="*/ 4129547 w 5472572"/>
              <a:gd name="csY23" fmla="*/ 34672 h 1849642"/>
              <a:gd name="csX0" fmla="*/ 4129547 w 5472572"/>
              <a:gd name="csY0" fmla="*/ 34672 h 1849642"/>
              <a:gd name="csX1" fmla="*/ 3579479 w 5472572"/>
              <a:gd name="csY1" fmla="*/ 58485 h 1849642"/>
              <a:gd name="csX2" fmla="*/ 3248484 w 5472572"/>
              <a:gd name="csY2" fmla="*/ 256128 h 1849642"/>
              <a:gd name="csX3" fmla="*/ 2731753 w 5472572"/>
              <a:gd name="csY3" fmla="*/ 570453 h 1849642"/>
              <a:gd name="csX4" fmla="*/ 1252997 w 5472572"/>
              <a:gd name="csY4" fmla="*/ 777622 h 1849642"/>
              <a:gd name="csX5" fmla="*/ 219535 w 5472572"/>
              <a:gd name="csY5" fmla="*/ 780003 h 1849642"/>
              <a:gd name="csX6" fmla="*/ 459 w 5472572"/>
              <a:gd name="csY6" fmla="*/ 815722 h 1849642"/>
              <a:gd name="csX7" fmla="*/ 9984 w 5472572"/>
              <a:gd name="csY7" fmla="*/ 1089566 h 1849642"/>
              <a:gd name="csX8" fmla="*/ 252871 w 5472572"/>
              <a:gd name="csY8" fmla="*/ 1165766 h 1849642"/>
              <a:gd name="csX9" fmla="*/ 1179179 w 5472572"/>
              <a:gd name="csY9" fmla="*/ 1353884 h 1849642"/>
              <a:gd name="csX10" fmla="*/ 2298365 w 5472572"/>
              <a:gd name="csY10" fmla="*/ 1368172 h 1849642"/>
              <a:gd name="csX11" fmla="*/ 2793666 w 5472572"/>
              <a:gd name="csY11" fmla="*/ 1580103 h 1849642"/>
              <a:gd name="csX12" fmla="*/ 3103228 w 5472572"/>
              <a:gd name="csY12" fmla="*/ 1656304 h 1849642"/>
              <a:gd name="csX13" fmla="*/ 3400884 w 5472572"/>
              <a:gd name="csY13" fmla="*/ 1818229 h 1849642"/>
              <a:gd name="csX14" fmla="*/ 3872372 w 5472572"/>
              <a:gd name="csY14" fmla="*/ 1834897 h 1849642"/>
              <a:gd name="csX15" fmla="*/ 4072399 w 5472572"/>
              <a:gd name="csY15" fmla="*/ 1742028 h 1849642"/>
              <a:gd name="csX16" fmla="*/ 4212891 w 5472572"/>
              <a:gd name="csY16" fmla="*/ 1577722 h 1849642"/>
              <a:gd name="csX17" fmla="*/ 4348622 w 5472572"/>
              <a:gd name="csY17" fmla="*/ 1444372 h 1849642"/>
              <a:gd name="csX18" fmla="*/ 4679616 w 5472572"/>
              <a:gd name="csY18" fmla="*/ 1368172 h 1849642"/>
              <a:gd name="csX19" fmla="*/ 5324937 w 5472572"/>
              <a:gd name="csY19" fmla="*/ 1327692 h 1849642"/>
              <a:gd name="csX20" fmla="*/ 5417803 w 5472572"/>
              <a:gd name="csY20" fmla="*/ 1203866 h 1849642"/>
              <a:gd name="csX21" fmla="*/ 5472572 w 5472572"/>
              <a:gd name="csY21" fmla="*/ 163259 h 1849642"/>
              <a:gd name="csX22" fmla="*/ 5205872 w 5472572"/>
              <a:gd name="csY22" fmla="*/ 6097 h 1849642"/>
              <a:gd name="csX23" fmla="*/ 4129547 w 5472572"/>
              <a:gd name="csY23" fmla="*/ 34672 h 1849642"/>
              <a:gd name="csX0" fmla="*/ 4129547 w 5472572"/>
              <a:gd name="csY0" fmla="*/ 34672 h 1849642"/>
              <a:gd name="csX1" fmla="*/ 3579479 w 5472572"/>
              <a:gd name="csY1" fmla="*/ 58485 h 1849642"/>
              <a:gd name="csX2" fmla="*/ 3248484 w 5472572"/>
              <a:gd name="csY2" fmla="*/ 256128 h 1849642"/>
              <a:gd name="csX3" fmla="*/ 2731753 w 5472572"/>
              <a:gd name="csY3" fmla="*/ 570453 h 1849642"/>
              <a:gd name="csX4" fmla="*/ 1252997 w 5472572"/>
              <a:gd name="csY4" fmla="*/ 777622 h 1849642"/>
              <a:gd name="csX5" fmla="*/ 219535 w 5472572"/>
              <a:gd name="csY5" fmla="*/ 780003 h 1849642"/>
              <a:gd name="csX6" fmla="*/ 459 w 5472572"/>
              <a:gd name="csY6" fmla="*/ 815722 h 1849642"/>
              <a:gd name="csX7" fmla="*/ 9984 w 5472572"/>
              <a:gd name="csY7" fmla="*/ 1089566 h 1849642"/>
              <a:gd name="csX8" fmla="*/ 252871 w 5472572"/>
              <a:gd name="csY8" fmla="*/ 1165766 h 1849642"/>
              <a:gd name="csX9" fmla="*/ 1179179 w 5472572"/>
              <a:gd name="csY9" fmla="*/ 1353884 h 1849642"/>
              <a:gd name="csX10" fmla="*/ 2298365 w 5472572"/>
              <a:gd name="csY10" fmla="*/ 1368172 h 1849642"/>
              <a:gd name="csX11" fmla="*/ 2793666 w 5472572"/>
              <a:gd name="csY11" fmla="*/ 1580103 h 1849642"/>
              <a:gd name="csX12" fmla="*/ 3103228 w 5472572"/>
              <a:gd name="csY12" fmla="*/ 1656304 h 1849642"/>
              <a:gd name="csX13" fmla="*/ 3400884 w 5472572"/>
              <a:gd name="csY13" fmla="*/ 1818229 h 1849642"/>
              <a:gd name="csX14" fmla="*/ 3872372 w 5472572"/>
              <a:gd name="csY14" fmla="*/ 1834897 h 1849642"/>
              <a:gd name="csX15" fmla="*/ 4072399 w 5472572"/>
              <a:gd name="csY15" fmla="*/ 1742028 h 1849642"/>
              <a:gd name="csX16" fmla="*/ 4212891 w 5472572"/>
              <a:gd name="csY16" fmla="*/ 1577722 h 1849642"/>
              <a:gd name="csX17" fmla="*/ 4348622 w 5472572"/>
              <a:gd name="csY17" fmla="*/ 1444372 h 1849642"/>
              <a:gd name="csX18" fmla="*/ 4679616 w 5472572"/>
              <a:gd name="csY18" fmla="*/ 1368172 h 1849642"/>
              <a:gd name="csX19" fmla="*/ 5324937 w 5472572"/>
              <a:gd name="csY19" fmla="*/ 1327692 h 1849642"/>
              <a:gd name="csX20" fmla="*/ 5417803 w 5472572"/>
              <a:gd name="csY20" fmla="*/ 1203866 h 1849642"/>
              <a:gd name="csX21" fmla="*/ 5472572 w 5472572"/>
              <a:gd name="csY21" fmla="*/ 163259 h 1849642"/>
              <a:gd name="csX22" fmla="*/ 5205872 w 5472572"/>
              <a:gd name="csY22" fmla="*/ 6097 h 1849642"/>
              <a:gd name="csX23" fmla="*/ 4129547 w 5472572"/>
              <a:gd name="csY23" fmla="*/ 34672 h 1849642"/>
              <a:gd name="csX0" fmla="*/ 4129547 w 5472572"/>
              <a:gd name="csY0" fmla="*/ 28731 h 1843701"/>
              <a:gd name="csX1" fmla="*/ 3579479 w 5472572"/>
              <a:gd name="csY1" fmla="*/ 52544 h 1843701"/>
              <a:gd name="csX2" fmla="*/ 3248484 w 5472572"/>
              <a:gd name="csY2" fmla="*/ 250187 h 1843701"/>
              <a:gd name="csX3" fmla="*/ 2731753 w 5472572"/>
              <a:gd name="csY3" fmla="*/ 564512 h 1843701"/>
              <a:gd name="csX4" fmla="*/ 1252997 w 5472572"/>
              <a:gd name="csY4" fmla="*/ 771681 h 1843701"/>
              <a:gd name="csX5" fmla="*/ 219535 w 5472572"/>
              <a:gd name="csY5" fmla="*/ 774062 h 1843701"/>
              <a:gd name="csX6" fmla="*/ 459 w 5472572"/>
              <a:gd name="csY6" fmla="*/ 809781 h 1843701"/>
              <a:gd name="csX7" fmla="*/ 9984 w 5472572"/>
              <a:gd name="csY7" fmla="*/ 1083625 h 1843701"/>
              <a:gd name="csX8" fmla="*/ 252871 w 5472572"/>
              <a:gd name="csY8" fmla="*/ 1159825 h 1843701"/>
              <a:gd name="csX9" fmla="*/ 1179179 w 5472572"/>
              <a:gd name="csY9" fmla="*/ 1347943 h 1843701"/>
              <a:gd name="csX10" fmla="*/ 2298365 w 5472572"/>
              <a:gd name="csY10" fmla="*/ 1362231 h 1843701"/>
              <a:gd name="csX11" fmla="*/ 2793666 w 5472572"/>
              <a:gd name="csY11" fmla="*/ 1574162 h 1843701"/>
              <a:gd name="csX12" fmla="*/ 3103228 w 5472572"/>
              <a:gd name="csY12" fmla="*/ 1650363 h 1843701"/>
              <a:gd name="csX13" fmla="*/ 3400884 w 5472572"/>
              <a:gd name="csY13" fmla="*/ 1812288 h 1843701"/>
              <a:gd name="csX14" fmla="*/ 3872372 w 5472572"/>
              <a:gd name="csY14" fmla="*/ 1828956 h 1843701"/>
              <a:gd name="csX15" fmla="*/ 4072399 w 5472572"/>
              <a:gd name="csY15" fmla="*/ 1736087 h 1843701"/>
              <a:gd name="csX16" fmla="*/ 4212891 w 5472572"/>
              <a:gd name="csY16" fmla="*/ 1571781 h 1843701"/>
              <a:gd name="csX17" fmla="*/ 4348622 w 5472572"/>
              <a:gd name="csY17" fmla="*/ 1438431 h 1843701"/>
              <a:gd name="csX18" fmla="*/ 4679616 w 5472572"/>
              <a:gd name="csY18" fmla="*/ 1362231 h 1843701"/>
              <a:gd name="csX19" fmla="*/ 5324937 w 5472572"/>
              <a:gd name="csY19" fmla="*/ 1321751 h 1843701"/>
              <a:gd name="csX20" fmla="*/ 5417803 w 5472572"/>
              <a:gd name="csY20" fmla="*/ 1197925 h 1843701"/>
              <a:gd name="csX21" fmla="*/ 5472572 w 5472572"/>
              <a:gd name="csY21" fmla="*/ 157318 h 1843701"/>
              <a:gd name="csX22" fmla="*/ 5205872 w 5472572"/>
              <a:gd name="csY22" fmla="*/ 156 h 1843701"/>
              <a:gd name="csX23" fmla="*/ 4129547 w 5472572"/>
              <a:gd name="csY23" fmla="*/ 28731 h 1843701"/>
              <a:gd name="csX0" fmla="*/ 4129547 w 5472572"/>
              <a:gd name="csY0" fmla="*/ 28731 h 1843701"/>
              <a:gd name="csX1" fmla="*/ 3579479 w 5472572"/>
              <a:gd name="csY1" fmla="*/ 52544 h 1843701"/>
              <a:gd name="csX2" fmla="*/ 3248484 w 5472572"/>
              <a:gd name="csY2" fmla="*/ 250187 h 1843701"/>
              <a:gd name="csX3" fmla="*/ 2731753 w 5472572"/>
              <a:gd name="csY3" fmla="*/ 564512 h 1843701"/>
              <a:gd name="csX4" fmla="*/ 1252997 w 5472572"/>
              <a:gd name="csY4" fmla="*/ 771681 h 1843701"/>
              <a:gd name="csX5" fmla="*/ 219535 w 5472572"/>
              <a:gd name="csY5" fmla="*/ 774062 h 1843701"/>
              <a:gd name="csX6" fmla="*/ 459 w 5472572"/>
              <a:gd name="csY6" fmla="*/ 809781 h 1843701"/>
              <a:gd name="csX7" fmla="*/ 9984 w 5472572"/>
              <a:gd name="csY7" fmla="*/ 1083625 h 1843701"/>
              <a:gd name="csX8" fmla="*/ 252871 w 5472572"/>
              <a:gd name="csY8" fmla="*/ 1159825 h 1843701"/>
              <a:gd name="csX9" fmla="*/ 1179179 w 5472572"/>
              <a:gd name="csY9" fmla="*/ 1347943 h 1843701"/>
              <a:gd name="csX10" fmla="*/ 2298365 w 5472572"/>
              <a:gd name="csY10" fmla="*/ 1362231 h 1843701"/>
              <a:gd name="csX11" fmla="*/ 2793666 w 5472572"/>
              <a:gd name="csY11" fmla="*/ 1574162 h 1843701"/>
              <a:gd name="csX12" fmla="*/ 3103228 w 5472572"/>
              <a:gd name="csY12" fmla="*/ 1650363 h 1843701"/>
              <a:gd name="csX13" fmla="*/ 3400884 w 5472572"/>
              <a:gd name="csY13" fmla="*/ 1812288 h 1843701"/>
              <a:gd name="csX14" fmla="*/ 3872372 w 5472572"/>
              <a:gd name="csY14" fmla="*/ 1828956 h 1843701"/>
              <a:gd name="csX15" fmla="*/ 4072399 w 5472572"/>
              <a:gd name="csY15" fmla="*/ 1736087 h 1843701"/>
              <a:gd name="csX16" fmla="*/ 4212891 w 5472572"/>
              <a:gd name="csY16" fmla="*/ 1571781 h 1843701"/>
              <a:gd name="csX17" fmla="*/ 4348622 w 5472572"/>
              <a:gd name="csY17" fmla="*/ 1438431 h 1843701"/>
              <a:gd name="csX18" fmla="*/ 4679616 w 5472572"/>
              <a:gd name="csY18" fmla="*/ 1362231 h 1843701"/>
              <a:gd name="csX19" fmla="*/ 5324937 w 5472572"/>
              <a:gd name="csY19" fmla="*/ 1321751 h 1843701"/>
              <a:gd name="csX20" fmla="*/ 5417803 w 5472572"/>
              <a:gd name="csY20" fmla="*/ 1197925 h 1843701"/>
              <a:gd name="csX21" fmla="*/ 5472572 w 5472572"/>
              <a:gd name="csY21" fmla="*/ 157318 h 1843701"/>
              <a:gd name="csX22" fmla="*/ 5205872 w 5472572"/>
              <a:gd name="csY22" fmla="*/ 156 h 1843701"/>
              <a:gd name="csX23" fmla="*/ 4129547 w 5472572"/>
              <a:gd name="csY23" fmla="*/ 28731 h 18437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5472572" h="1843701">
                <a:moveTo>
                  <a:pt x="4129547" y="28731"/>
                </a:moveTo>
                <a:cubicBezTo>
                  <a:pt x="3858482" y="37462"/>
                  <a:pt x="3695367" y="15635"/>
                  <a:pt x="3579479" y="52544"/>
                </a:cubicBezTo>
                <a:cubicBezTo>
                  <a:pt x="3463591" y="89453"/>
                  <a:pt x="3342147" y="150571"/>
                  <a:pt x="3248484" y="250187"/>
                </a:cubicBezTo>
                <a:cubicBezTo>
                  <a:pt x="3154821" y="349803"/>
                  <a:pt x="3054809" y="520458"/>
                  <a:pt x="2731753" y="564512"/>
                </a:cubicBezTo>
                <a:cubicBezTo>
                  <a:pt x="2408697" y="608566"/>
                  <a:pt x="1671700" y="736756"/>
                  <a:pt x="1252997" y="771681"/>
                </a:cubicBezTo>
                <a:cubicBezTo>
                  <a:pt x="834294" y="806606"/>
                  <a:pt x="428291" y="767712"/>
                  <a:pt x="219535" y="774062"/>
                </a:cubicBezTo>
                <a:cubicBezTo>
                  <a:pt x="10779" y="780412"/>
                  <a:pt x="2047" y="762949"/>
                  <a:pt x="459" y="809781"/>
                </a:cubicBezTo>
                <a:cubicBezTo>
                  <a:pt x="-1129" y="856613"/>
                  <a:pt x="1252" y="1058621"/>
                  <a:pt x="9984" y="1083625"/>
                </a:cubicBezTo>
                <a:cubicBezTo>
                  <a:pt x="18716" y="1108629"/>
                  <a:pt x="52846" y="1118153"/>
                  <a:pt x="252871" y="1159825"/>
                </a:cubicBezTo>
                <a:cubicBezTo>
                  <a:pt x="445752" y="1201497"/>
                  <a:pt x="862076" y="1304684"/>
                  <a:pt x="1179179" y="1347943"/>
                </a:cubicBezTo>
                <a:cubicBezTo>
                  <a:pt x="1496282" y="1391202"/>
                  <a:pt x="2029284" y="1324528"/>
                  <a:pt x="2298365" y="1362231"/>
                </a:cubicBezTo>
                <a:cubicBezTo>
                  <a:pt x="2567446" y="1399934"/>
                  <a:pt x="2659522" y="1526140"/>
                  <a:pt x="2793666" y="1574162"/>
                </a:cubicBezTo>
                <a:cubicBezTo>
                  <a:pt x="2927810" y="1622184"/>
                  <a:pt x="3002025" y="1610675"/>
                  <a:pt x="3103228" y="1650363"/>
                </a:cubicBezTo>
                <a:cubicBezTo>
                  <a:pt x="3204431" y="1690051"/>
                  <a:pt x="3296505" y="1763473"/>
                  <a:pt x="3400884" y="1812288"/>
                </a:cubicBezTo>
                <a:cubicBezTo>
                  <a:pt x="3505263" y="1861103"/>
                  <a:pt x="3760453" y="1841656"/>
                  <a:pt x="3872372" y="1828956"/>
                </a:cubicBezTo>
                <a:cubicBezTo>
                  <a:pt x="3984291" y="1816256"/>
                  <a:pt x="4015249" y="1777362"/>
                  <a:pt x="4072399" y="1736087"/>
                </a:cubicBezTo>
                <a:cubicBezTo>
                  <a:pt x="4129549" y="1694812"/>
                  <a:pt x="4166854" y="1621390"/>
                  <a:pt x="4212891" y="1571781"/>
                </a:cubicBezTo>
                <a:cubicBezTo>
                  <a:pt x="4258928" y="1522172"/>
                  <a:pt x="4270835" y="1473356"/>
                  <a:pt x="4348622" y="1438431"/>
                </a:cubicBezTo>
                <a:cubicBezTo>
                  <a:pt x="4426409" y="1403506"/>
                  <a:pt x="4516897" y="1381678"/>
                  <a:pt x="4679616" y="1362231"/>
                </a:cubicBezTo>
                <a:cubicBezTo>
                  <a:pt x="4842335" y="1342784"/>
                  <a:pt x="5203890" y="1329688"/>
                  <a:pt x="5324937" y="1321751"/>
                </a:cubicBezTo>
                <a:cubicBezTo>
                  <a:pt x="5445984" y="1313814"/>
                  <a:pt x="5412246" y="1301509"/>
                  <a:pt x="5417803" y="1197925"/>
                </a:cubicBezTo>
                <a:cubicBezTo>
                  <a:pt x="5423360" y="1094341"/>
                  <a:pt x="5446377" y="235899"/>
                  <a:pt x="5472572" y="157318"/>
                </a:cubicBezTo>
                <a:cubicBezTo>
                  <a:pt x="5463047" y="21587"/>
                  <a:pt x="5422565" y="-2225"/>
                  <a:pt x="5205872" y="156"/>
                </a:cubicBezTo>
                <a:cubicBezTo>
                  <a:pt x="4989179" y="2537"/>
                  <a:pt x="4400612" y="20000"/>
                  <a:pt x="4129547" y="28731"/>
                </a:cubicBezTo>
                <a:close/>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58E14842-D672-C05B-94F2-1842028BD773}"/>
              </a:ext>
            </a:extLst>
          </p:cNvPr>
          <p:cNvSpPr/>
          <p:nvPr/>
        </p:nvSpPr>
        <p:spPr>
          <a:xfrm>
            <a:off x="5969725" y="4981474"/>
            <a:ext cx="3826779" cy="716325"/>
          </a:xfrm>
          <a:custGeom>
            <a:avLst/>
            <a:gdLst>
              <a:gd name="csX0" fmla="*/ 2448174 w 3859672"/>
              <a:gd name="csY0" fmla="*/ 152000 h 793937"/>
              <a:gd name="csX1" fmla="*/ 1543299 w 3859672"/>
              <a:gd name="csY1" fmla="*/ 128187 h 793937"/>
              <a:gd name="csX2" fmla="*/ 1128962 w 3859672"/>
              <a:gd name="csY2" fmla="*/ 161525 h 793937"/>
              <a:gd name="csX3" fmla="*/ 466974 w 3859672"/>
              <a:gd name="csY3" fmla="*/ 213912 h 793937"/>
              <a:gd name="csX4" fmla="*/ 166937 w 3859672"/>
              <a:gd name="csY4" fmla="*/ 199625 h 793937"/>
              <a:gd name="csX5" fmla="*/ 62162 w 3859672"/>
              <a:gd name="csY5" fmla="*/ 199625 h 793937"/>
              <a:gd name="csX6" fmla="*/ 14537 w 3859672"/>
              <a:gd name="csY6" fmla="*/ 756837 h 793937"/>
              <a:gd name="csX7" fmla="*/ 152649 w 3859672"/>
              <a:gd name="csY7" fmla="*/ 737787 h 793937"/>
              <a:gd name="csX8" fmla="*/ 1438524 w 3859672"/>
              <a:gd name="csY8" fmla="*/ 704450 h 793937"/>
              <a:gd name="csX9" fmla="*/ 2762499 w 3859672"/>
              <a:gd name="csY9" fmla="*/ 680637 h 793937"/>
              <a:gd name="csX10" fmla="*/ 3576887 w 3859672"/>
              <a:gd name="csY10" fmla="*/ 671112 h 793937"/>
              <a:gd name="csX11" fmla="*/ 3676899 w 3859672"/>
              <a:gd name="csY11" fmla="*/ 542525 h 793937"/>
              <a:gd name="csX12" fmla="*/ 3853112 w 3859672"/>
              <a:gd name="csY12" fmla="*/ 228200 h 793937"/>
              <a:gd name="csX13" fmla="*/ 3424487 w 3859672"/>
              <a:gd name="csY13" fmla="*/ 9125 h 793937"/>
              <a:gd name="csX14" fmla="*/ 2938712 w 3859672"/>
              <a:gd name="csY14" fmla="*/ 42462 h 793937"/>
              <a:gd name="csX15" fmla="*/ 2719637 w 3859672"/>
              <a:gd name="csY15" fmla="*/ 51987 h 793937"/>
              <a:gd name="csX16" fmla="*/ 2581524 w 3859672"/>
              <a:gd name="csY16" fmla="*/ 118662 h 793937"/>
              <a:gd name="csX17" fmla="*/ 2448174 w 3859672"/>
              <a:gd name="csY17" fmla="*/ 152000 h 793937"/>
              <a:gd name="csX0" fmla="*/ 2448018 w 3859516"/>
              <a:gd name="csY0" fmla="*/ 152000 h 790254"/>
              <a:gd name="csX1" fmla="*/ 1543143 w 3859516"/>
              <a:gd name="csY1" fmla="*/ 128187 h 790254"/>
              <a:gd name="csX2" fmla="*/ 1128806 w 3859516"/>
              <a:gd name="csY2" fmla="*/ 161525 h 790254"/>
              <a:gd name="csX3" fmla="*/ 466818 w 3859516"/>
              <a:gd name="csY3" fmla="*/ 213912 h 790254"/>
              <a:gd name="csX4" fmla="*/ 166781 w 3859516"/>
              <a:gd name="csY4" fmla="*/ 199625 h 790254"/>
              <a:gd name="csX5" fmla="*/ 59624 w 3859516"/>
              <a:gd name="csY5" fmla="*/ 249631 h 790254"/>
              <a:gd name="csX6" fmla="*/ 14381 w 3859516"/>
              <a:gd name="csY6" fmla="*/ 756837 h 790254"/>
              <a:gd name="csX7" fmla="*/ 152493 w 3859516"/>
              <a:gd name="csY7" fmla="*/ 737787 h 790254"/>
              <a:gd name="csX8" fmla="*/ 1438368 w 3859516"/>
              <a:gd name="csY8" fmla="*/ 704450 h 790254"/>
              <a:gd name="csX9" fmla="*/ 2762343 w 3859516"/>
              <a:gd name="csY9" fmla="*/ 680637 h 790254"/>
              <a:gd name="csX10" fmla="*/ 3576731 w 3859516"/>
              <a:gd name="csY10" fmla="*/ 671112 h 790254"/>
              <a:gd name="csX11" fmla="*/ 3676743 w 3859516"/>
              <a:gd name="csY11" fmla="*/ 542525 h 790254"/>
              <a:gd name="csX12" fmla="*/ 3852956 w 3859516"/>
              <a:gd name="csY12" fmla="*/ 228200 h 790254"/>
              <a:gd name="csX13" fmla="*/ 3424331 w 3859516"/>
              <a:gd name="csY13" fmla="*/ 9125 h 790254"/>
              <a:gd name="csX14" fmla="*/ 2938556 w 3859516"/>
              <a:gd name="csY14" fmla="*/ 42462 h 790254"/>
              <a:gd name="csX15" fmla="*/ 2719481 w 3859516"/>
              <a:gd name="csY15" fmla="*/ 51987 h 790254"/>
              <a:gd name="csX16" fmla="*/ 2581368 w 3859516"/>
              <a:gd name="csY16" fmla="*/ 118662 h 790254"/>
              <a:gd name="csX17" fmla="*/ 2448018 w 3859516"/>
              <a:gd name="csY17" fmla="*/ 152000 h 790254"/>
              <a:gd name="csX0" fmla="*/ 2448018 w 3859516"/>
              <a:gd name="csY0" fmla="*/ 152000 h 790254"/>
              <a:gd name="csX1" fmla="*/ 1543143 w 3859516"/>
              <a:gd name="csY1" fmla="*/ 128187 h 790254"/>
              <a:gd name="csX2" fmla="*/ 1128806 w 3859516"/>
              <a:gd name="csY2" fmla="*/ 161525 h 790254"/>
              <a:gd name="csX3" fmla="*/ 466818 w 3859516"/>
              <a:gd name="csY3" fmla="*/ 213912 h 790254"/>
              <a:gd name="csX4" fmla="*/ 166781 w 3859516"/>
              <a:gd name="csY4" fmla="*/ 199625 h 790254"/>
              <a:gd name="csX5" fmla="*/ 59624 w 3859516"/>
              <a:gd name="csY5" fmla="*/ 249631 h 790254"/>
              <a:gd name="csX6" fmla="*/ 14381 w 3859516"/>
              <a:gd name="csY6" fmla="*/ 756837 h 790254"/>
              <a:gd name="csX7" fmla="*/ 152493 w 3859516"/>
              <a:gd name="csY7" fmla="*/ 737787 h 790254"/>
              <a:gd name="csX8" fmla="*/ 1438368 w 3859516"/>
              <a:gd name="csY8" fmla="*/ 704450 h 790254"/>
              <a:gd name="csX9" fmla="*/ 2762343 w 3859516"/>
              <a:gd name="csY9" fmla="*/ 680637 h 790254"/>
              <a:gd name="csX10" fmla="*/ 3576731 w 3859516"/>
              <a:gd name="csY10" fmla="*/ 671112 h 790254"/>
              <a:gd name="csX11" fmla="*/ 3676743 w 3859516"/>
              <a:gd name="csY11" fmla="*/ 542525 h 790254"/>
              <a:gd name="csX12" fmla="*/ 3852956 w 3859516"/>
              <a:gd name="csY12" fmla="*/ 228200 h 790254"/>
              <a:gd name="csX13" fmla="*/ 3424331 w 3859516"/>
              <a:gd name="csY13" fmla="*/ 9125 h 790254"/>
              <a:gd name="csX14" fmla="*/ 2938556 w 3859516"/>
              <a:gd name="csY14" fmla="*/ 42462 h 790254"/>
              <a:gd name="csX15" fmla="*/ 2719481 w 3859516"/>
              <a:gd name="csY15" fmla="*/ 51987 h 790254"/>
              <a:gd name="csX16" fmla="*/ 2581368 w 3859516"/>
              <a:gd name="csY16" fmla="*/ 118662 h 790254"/>
              <a:gd name="csX17" fmla="*/ 2448018 w 3859516"/>
              <a:gd name="csY17" fmla="*/ 152000 h 790254"/>
              <a:gd name="csX0" fmla="*/ 2437116 w 3848614"/>
              <a:gd name="csY0" fmla="*/ 152000 h 762941"/>
              <a:gd name="csX1" fmla="*/ 1532241 w 3848614"/>
              <a:gd name="csY1" fmla="*/ 128187 h 762941"/>
              <a:gd name="csX2" fmla="*/ 1117904 w 3848614"/>
              <a:gd name="csY2" fmla="*/ 161525 h 762941"/>
              <a:gd name="csX3" fmla="*/ 455916 w 3848614"/>
              <a:gd name="csY3" fmla="*/ 213912 h 762941"/>
              <a:gd name="csX4" fmla="*/ 155879 w 3848614"/>
              <a:gd name="csY4" fmla="*/ 199625 h 762941"/>
              <a:gd name="csX5" fmla="*/ 48722 w 3848614"/>
              <a:gd name="csY5" fmla="*/ 249631 h 762941"/>
              <a:gd name="csX6" fmla="*/ 22529 w 3848614"/>
              <a:gd name="csY6" fmla="*/ 721118 h 762941"/>
              <a:gd name="csX7" fmla="*/ 141591 w 3848614"/>
              <a:gd name="csY7" fmla="*/ 737787 h 762941"/>
              <a:gd name="csX8" fmla="*/ 1427466 w 3848614"/>
              <a:gd name="csY8" fmla="*/ 704450 h 762941"/>
              <a:gd name="csX9" fmla="*/ 2751441 w 3848614"/>
              <a:gd name="csY9" fmla="*/ 680637 h 762941"/>
              <a:gd name="csX10" fmla="*/ 3565829 w 3848614"/>
              <a:gd name="csY10" fmla="*/ 671112 h 762941"/>
              <a:gd name="csX11" fmla="*/ 3665841 w 3848614"/>
              <a:gd name="csY11" fmla="*/ 542525 h 762941"/>
              <a:gd name="csX12" fmla="*/ 3842054 w 3848614"/>
              <a:gd name="csY12" fmla="*/ 228200 h 762941"/>
              <a:gd name="csX13" fmla="*/ 3413429 w 3848614"/>
              <a:gd name="csY13" fmla="*/ 9125 h 762941"/>
              <a:gd name="csX14" fmla="*/ 2927654 w 3848614"/>
              <a:gd name="csY14" fmla="*/ 42462 h 762941"/>
              <a:gd name="csX15" fmla="*/ 2708579 w 3848614"/>
              <a:gd name="csY15" fmla="*/ 51987 h 762941"/>
              <a:gd name="csX16" fmla="*/ 2570466 w 3848614"/>
              <a:gd name="csY16" fmla="*/ 118662 h 762941"/>
              <a:gd name="csX17" fmla="*/ 2437116 w 3848614"/>
              <a:gd name="csY17" fmla="*/ 152000 h 762941"/>
              <a:gd name="csX0" fmla="*/ 2446229 w 3857727"/>
              <a:gd name="csY0" fmla="*/ 152000 h 737869"/>
              <a:gd name="csX1" fmla="*/ 1541354 w 3857727"/>
              <a:gd name="csY1" fmla="*/ 128187 h 737869"/>
              <a:gd name="csX2" fmla="*/ 1127017 w 3857727"/>
              <a:gd name="csY2" fmla="*/ 161525 h 737869"/>
              <a:gd name="csX3" fmla="*/ 465029 w 3857727"/>
              <a:gd name="csY3" fmla="*/ 213912 h 737869"/>
              <a:gd name="csX4" fmla="*/ 164992 w 3857727"/>
              <a:gd name="csY4" fmla="*/ 199625 h 737869"/>
              <a:gd name="csX5" fmla="*/ 57835 w 3857727"/>
              <a:gd name="csY5" fmla="*/ 249631 h 737869"/>
              <a:gd name="csX6" fmla="*/ 31642 w 3857727"/>
              <a:gd name="csY6" fmla="*/ 721118 h 737869"/>
              <a:gd name="csX7" fmla="*/ 150704 w 3857727"/>
              <a:gd name="csY7" fmla="*/ 737787 h 737869"/>
              <a:gd name="csX8" fmla="*/ 1436579 w 3857727"/>
              <a:gd name="csY8" fmla="*/ 704450 h 737869"/>
              <a:gd name="csX9" fmla="*/ 2760554 w 3857727"/>
              <a:gd name="csY9" fmla="*/ 680637 h 737869"/>
              <a:gd name="csX10" fmla="*/ 3574942 w 3857727"/>
              <a:gd name="csY10" fmla="*/ 671112 h 737869"/>
              <a:gd name="csX11" fmla="*/ 3674954 w 3857727"/>
              <a:gd name="csY11" fmla="*/ 542525 h 737869"/>
              <a:gd name="csX12" fmla="*/ 3851167 w 3857727"/>
              <a:gd name="csY12" fmla="*/ 228200 h 737869"/>
              <a:gd name="csX13" fmla="*/ 3422542 w 3857727"/>
              <a:gd name="csY13" fmla="*/ 9125 h 737869"/>
              <a:gd name="csX14" fmla="*/ 2936767 w 3857727"/>
              <a:gd name="csY14" fmla="*/ 42462 h 737869"/>
              <a:gd name="csX15" fmla="*/ 2717692 w 3857727"/>
              <a:gd name="csY15" fmla="*/ 51987 h 737869"/>
              <a:gd name="csX16" fmla="*/ 2579579 w 3857727"/>
              <a:gd name="csY16" fmla="*/ 118662 h 737869"/>
              <a:gd name="csX17" fmla="*/ 2446229 w 3857727"/>
              <a:gd name="csY17" fmla="*/ 152000 h 737869"/>
              <a:gd name="csX0" fmla="*/ 2389660 w 3801158"/>
              <a:gd name="csY0" fmla="*/ 152000 h 740344"/>
              <a:gd name="csX1" fmla="*/ 1484785 w 3801158"/>
              <a:gd name="csY1" fmla="*/ 128187 h 740344"/>
              <a:gd name="csX2" fmla="*/ 1070448 w 3801158"/>
              <a:gd name="csY2" fmla="*/ 161525 h 740344"/>
              <a:gd name="csX3" fmla="*/ 408460 w 3801158"/>
              <a:gd name="csY3" fmla="*/ 213912 h 740344"/>
              <a:gd name="csX4" fmla="*/ 108423 w 3801158"/>
              <a:gd name="csY4" fmla="*/ 199625 h 740344"/>
              <a:gd name="csX5" fmla="*/ 1266 w 3801158"/>
              <a:gd name="csY5" fmla="*/ 249631 h 740344"/>
              <a:gd name="csX6" fmla="*/ 167954 w 3801158"/>
              <a:gd name="csY6" fmla="*/ 621106 h 740344"/>
              <a:gd name="csX7" fmla="*/ 94135 w 3801158"/>
              <a:gd name="csY7" fmla="*/ 737787 h 740344"/>
              <a:gd name="csX8" fmla="*/ 1380010 w 3801158"/>
              <a:gd name="csY8" fmla="*/ 704450 h 740344"/>
              <a:gd name="csX9" fmla="*/ 2703985 w 3801158"/>
              <a:gd name="csY9" fmla="*/ 680637 h 740344"/>
              <a:gd name="csX10" fmla="*/ 3518373 w 3801158"/>
              <a:gd name="csY10" fmla="*/ 671112 h 740344"/>
              <a:gd name="csX11" fmla="*/ 3618385 w 3801158"/>
              <a:gd name="csY11" fmla="*/ 542525 h 740344"/>
              <a:gd name="csX12" fmla="*/ 3794598 w 3801158"/>
              <a:gd name="csY12" fmla="*/ 228200 h 740344"/>
              <a:gd name="csX13" fmla="*/ 3365973 w 3801158"/>
              <a:gd name="csY13" fmla="*/ 9125 h 740344"/>
              <a:gd name="csX14" fmla="*/ 2880198 w 3801158"/>
              <a:gd name="csY14" fmla="*/ 42462 h 740344"/>
              <a:gd name="csX15" fmla="*/ 2661123 w 3801158"/>
              <a:gd name="csY15" fmla="*/ 51987 h 740344"/>
              <a:gd name="csX16" fmla="*/ 2523010 w 3801158"/>
              <a:gd name="csY16" fmla="*/ 118662 h 740344"/>
              <a:gd name="csX17" fmla="*/ 2389660 w 3801158"/>
              <a:gd name="csY17" fmla="*/ 152000 h 740344"/>
              <a:gd name="csX0" fmla="*/ 2391383 w 3802881"/>
              <a:gd name="csY0" fmla="*/ 152000 h 740344"/>
              <a:gd name="csX1" fmla="*/ 1486508 w 3802881"/>
              <a:gd name="csY1" fmla="*/ 128187 h 740344"/>
              <a:gd name="csX2" fmla="*/ 1072171 w 3802881"/>
              <a:gd name="csY2" fmla="*/ 161525 h 740344"/>
              <a:gd name="csX3" fmla="*/ 410183 w 3802881"/>
              <a:gd name="csY3" fmla="*/ 213912 h 740344"/>
              <a:gd name="csX4" fmla="*/ 110146 w 3802881"/>
              <a:gd name="csY4" fmla="*/ 199625 h 740344"/>
              <a:gd name="csX5" fmla="*/ 2989 w 3802881"/>
              <a:gd name="csY5" fmla="*/ 249631 h 740344"/>
              <a:gd name="csX6" fmla="*/ 169677 w 3802881"/>
              <a:gd name="csY6" fmla="*/ 621106 h 740344"/>
              <a:gd name="csX7" fmla="*/ 95858 w 3802881"/>
              <a:gd name="csY7" fmla="*/ 737787 h 740344"/>
              <a:gd name="csX8" fmla="*/ 1381733 w 3802881"/>
              <a:gd name="csY8" fmla="*/ 704450 h 740344"/>
              <a:gd name="csX9" fmla="*/ 2705708 w 3802881"/>
              <a:gd name="csY9" fmla="*/ 680637 h 740344"/>
              <a:gd name="csX10" fmla="*/ 3520096 w 3802881"/>
              <a:gd name="csY10" fmla="*/ 671112 h 740344"/>
              <a:gd name="csX11" fmla="*/ 3620108 w 3802881"/>
              <a:gd name="csY11" fmla="*/ 542525 h 740344"/>
              <a:gd name="csX12" fmla="*/ 3796321 w 3802881"/>
              <a:gd name="csY12" fmla="*/ 228200 h 740344"/>
              <a:gd name="csX13" fmla="*/ 3367696 w 3802881"/>
              <a:gd name="csY13" fmla="*/ 9125 h 740344"/>
              <a:gd name="csX14" fmla="*/ 2881921 w 3802881"/>
              <a:gd name="csY14" fmla="*/ 42462 h 740344"/>
              <a:gd name="csX15" fmla="*/ 2662846 w 3802881"/>
              <a:gd name="csY15" fmla="*/ 51987 h 740344"/>
              <a:gd name="csX16" fmla="*/ 2524733 w 3802881"/>
              <a:gd name="csY16" fmla="*/ 118662 h 740344"/>
              <a:gd name="csX17" fmla="*/ 2391383 w 3802881"/>
              <a:gd name="csY17" fmla="*/ 152000 h 740344"/>
              <a:gd name="csX0" fmla="*/ 2507427 w 3918925"/>
              <a:gd name="csY0" fmla="*/ 152000 h 778386"/>
              <a:gd name="csX1" fmla="*/ 1602552 w 3918925"/>
              <a:gd name="csY1" fmla="*/ 128187 h 778386"/>
              <a:gd name="csX2" fmla="*/ 1188215 w 3918925"/>
              <a:gd name="csY2" fmla="*/ 161525 h 778386"/>
              <a:gd name="csX3" fmla="*/ 526227 w 3918925"/>
              <a:gd name="csY3" fmla="*/ 213912 h 778386"/>
              <a:gd name="csX4" fmla="*/ 226190 w 3918925"/>
              <a:gd name="csY4" fmla="*/ 199625 h 778386"/>
              <a:gd name="csX5" fmla="*/ 119033 w 3918925"/>
              <a:gd name="csY5" fmla="*/ 249631 h 778386"/>
              <a:gd name="csX6" fmla="*/ 66646 w 3918925"/>
              <a:gd name="csY6" fmla="*/ 737788 h 778386"/>
              <a:gd name="csX7" fmla="*/ 211902 w 3918925"/>
              <a:gd name="csY7" fmla="*/ 737787 h 778386"/>
              <a:gd name="csX8" fmla="*/ 1497777 w 3918925"/>
              <a:gd name="csY8" fmla="*/ 704450 h 778386"/>
              <a:gd name="csX9" fmla="*/ 2821752 w 3918925"/>
              <a:gd name="csY9" fmla="*/ 680637 h 778386"/>
              <a:gd name="csX10" fmla="*/ 3636140 w 3918925"/>
              <a:gd name="csY10" fmla="*/ 671112 h 778386"/>
              <a:gd name="csX11" fmla="*/ 3736152 w 3918925"/>
              <a:gd name="csY11" fmla="*/ 542525 h 778386"/>
              <a:gd name="csX12" fmla="*/ 3912365 w 3918925"/>
              <a:gd name="csY12" fmla="*/ 228200 h 778386"/>
              <a:gd name="csX13" fmla="*/ 3483740 w 3918925"/>
              <a:gd name="csY13" fmla="*/ 9125 h 778386"/>
              <a:gd name="csX14" fmla="*/ 2997965 w 3918925"/>
              <a:gd name="csY14" fmla="*/ 42462 h 778386"/>
              <a:gd name="csX15" fmla="*/ 2778890 w 3918925"/>
              <a:gd name="csY15" fmla="*/ 51987 h 778386"/>
              <a:gd name="csX16" fmla="*/ 2640777 w 3918925"/>
              <a:gd name="csY16" fmla="*/ 118662 h 778386"/>
              <a:gd name="csX17" fmla="*/ 2507427 w 3918925"/>
              <a:gd name="csY17" fmla="*/ 152000 h 778386"/>
              <a:gd name="csX0" fmla="*/ 2471273 w 3882771"/>
              <a:gd name="csY0" fmla="*/ 152000 h 784732"/>
              <a:gd name="csX1" fmla="*/ 1566398 w 3882771"/>
              <a:gd name="csY1" fmla="*/ 128187 h 784732"/>
              <a:gd name="csX2" fmla="*/ 1152061 w 3882771"/>
              <a:gd name="csY2" fmla="*/ 161525 h 784732"/>
              <a:gd name="csX3" fmla="*/ 490073 w 3882771"/>
              <a:gd name="csY3" fmla="*/ 213912 h 784732"/>
              <a:gd name="csX4" fmla="*/ 190036 w 3882771"/>
              <a:gd name="csY4" fmla="*/ 199625 h 784732"/>
              <a:gd name="csX5" fmla="*/ 82879 w 3882771"/>
              <a:gd name="csY5" fmla="*/ 249631 h 784732"/>
              <a:gd name="csX6" fmla="*/ 30492 w 3882771"/>
              <a:gd name="csY6" fmla="*/ 737788 h 784732"/>
              <a:gd name="csX7" fmla="*/ 175748 w 3882771"/>
              <a:gd name="csY7" fmla="*/ 737787 h 784732"/>
              <a:gd name="csX8" fmla="*/ 1461623 w 3882771"/>
              <a:gd name="csY8" fmla="*/ 704450 h 784732"/>
              <a:gd name="csX9" fmla="*/ 2785598 w 3882771"/>
              <a:gd name="csY9" fmla="*/ 680637 h 784732"/>
              <a:gd name="csX10" fmla="*/ 3599986 w 3882771"/>
              <a:gd name="csY10" fmla="*/ 671112 h 784732"/>
              <a:gd name="csX11" fmla="*/ 3699998 w 3882771"/>
              <a:gd name="csY11" fmla="*/ 542525 h 784732"/>
              <a:gd name="csX12" fmla="*/ 3876211 w 3882771"/>
              <a:gd name="csY12" fmla="*/ 228200 h 784732"/>
              <a:gd name="csX13" fmla="*/ 3447586 w 3882771"/>
              <a:gd name="csY13" fmla="*/ 9125 h 784732"/>
              <a:gd name="csX14" fmla="*/ 2961811 w 3882771"/>
              <a:gd name="csY14" fmla="*/ 42462 h 784732"/>
              <a:gd name="csX15" fmla="*/ 2742736 w 3882771"/>
              <a:gd name="csY15" fmla="*/ 51987 h 784732"/>
              <a:gd name="csX16" fmla="*/ 2604623 w 3882771"/>
              <a:gd name="csY16" fmla="*/ 118662 h 784732"/>
              <a:gd name="csX17" fmla="*/ 2471273 w 3882771"/>
              <a:gd name="csY17" fmla="*/ 152000 h 784732"/>
              <a:gd name="csX0" fmla="*/ 2460227 w 3871725"/>
              <a:gd name="csY0" fmla="*/ 152000 h 762531"/>
              <a:gd name="csX1" fmla="*/ 1555352 w 3871725"/>
              <a:gd name="csY1" fmla="*/ 128187 h 762531"/>
              <a:gd name="csX2" fmla="*/ 1141015 w 3871725"/>
              <a:gd name="csY2" fmla="*/ 161525 h 762531"/>
              <a:gd name="csX3" fmla="*/ 479027 w 3871725"/>
              <a:gd name="csY3" fmla="*/ 213912 h 762531"/>
              <a:gd name="csX4" fmla="*/ 178990 w 3871725"/>
              <a:gd name="csY4" fmla="*/ 199625 h 762531"/>
              <a:gd name="csX5" fmla="*/ 71833 w 3871725"/>
              <a:gd name="csY5" fmla="*/ 249631 h 762531"/>
              <a:gd name="csX6" fmla="*/ 19446 w 3871725"/>
              <a:gd name="csY6" fmla="*/ 737788 h 762531"/>
              <a:gd name="csX7" fmla="*/ 164702 w 3871725"/>
              <a:gd name="csY7" fmla="*/ 737787 h 762531"/>
              <a:gd name="csX8" fmla="*/ 1450577 w 3871725"/>
              <a:gd name="csY8" fmla="*/ 704450 h 762531"/>
              <a:gd name="csX9" fmla="*/ 2774552 w 3871725"/>
              <a:gd name="csY9" fmla="*/ 680637 h 762531"/>
              <a:gd name="csX10" fmla="*/ 3588940 w 3871725"/>
              <a:gd name="csY10" fmla="*/ 671112 h 762531"/>
              <a:gd name="csX11" fmla="*/ 3688952 w 3871725"/>
              <a:gd name="csY11" fmla="*/ 542525 h 762531"/>
              <a:gd name="csX12" fmla="*/ 3865165 w 3871725"/>
              <a:gd name="csY12" fmla="*/ 228200 h 762531"/>
              <a:gd name="csX13" fmla="*/ 3436540 w 3871725"/>
              <a:gd name="csY13" fmla="*/ 9125 h 762531"/>
              <a:gd name="csX14" fmla="*/ 2950765 w 3871725"/>
              <a:gd name="csY14" fmla="*/ 42462 h 762531"/>
              <a:gd name="csX15" fmla="*/ 2731690 w 3871725"/>
              <a:gd name="csY15" fmla="*/ 51987 h 762531"/>
              <a:gd name="csX16" fmla="*/ 2593577 w 3871725"/>
              <a:gd name="csY16" fmla="*/ 118662 h 762531"/>
              <a:gd name="csX17" fmla="*/ 2460227 w 3871725"/>
              <a:gd name="csY17" fmla="*/ 152000 h 762531"/>
              <a:gd name="csX0" fmla="*/ 2440913 w 3852411"/>
              <a:gd name="csY0" fmla="*/ 152000 h 761425"/>
              <a:gd name="csX1" fmla="*/ 1536038 w 3852411"/>
              <a:gd name="csY1" fmla="*/ 128187 h 761425"/>
              <a:gd name="csX2" fmla="*/ 1121701 w 3852411"/>
              <a:gd name="csY2" fmla="*/ 161525 h 761425"/>
              <a:gd name="csX3" fmla="*/ 459713 w 3852411"/>
              <a:gd name="csY3" fmla="*/ 213912 h 761425"/>
              <a:gd name="csX4" fmla="*/ 159676 w 3852411"/>
              <a:gd name="csY4" fmla="*/ 199625 h 761425"/>
              <a:gd name="csX5" fmla="*/ 52519 w 3852411"/>
              <a:gd name="csY5" fmla="*/ 249631 h 761425"/>
              <a:gd name="csX6" fmla="*/ 132 w 3852411"/>
              <a:gd name="csY6" fmla="*/ 737788 h 761425"/>
              <a:gd name="csX7" fmla="*/ 145388 w 3852411"/>
              <a:gd name="csY7" fmla="*/ 737787 h 761425"/>
              <a:gd name="csX8" fmla="*/ 1431263 w 3852411"/>
              <a:gd name="csY8" fmla="*/ 704450 h 761425"/>
              <a:gd name="csX9" fmla="*/ 2755238 w 3852411"/>
              <a:gd name="csY9" fmla="*/ 680637 h 761425"/>
              <a:gd name="csX10" fmla="*/ 3569626 w 3852411"/>
              <a:gd name="csY10" fmla="*/ 671112 h 761425"/>
              <a:gd name="csX11" fmla="*/ 3669638 w 3852411"/>
              <a:gd name="csY11" fmla="*/ 542525 h 761425"/>
              <a:gd name="csX12" fmla="*/ 3845851 w 3852411"/>
              <a:gd name="csY12" fmla="*/ 228200 h 761425"/>
              <a:gd name="csX13" fmla="*/ 3417226 w 3852411"/>
              <a:gd name="csY13" fmla="*/ 9125 h 761425"/>
              <a:gd name="csX14" fmla="*/ 2931451 w 3852411"/>
              <a:gd name="csY14" fmla="*/ 42462 h 761425"/>
              <a:gd name="csX15" fmla="*/ 2712376 w 3852411"/>
              <a:gd name="csY15" fmla="*/ 51987 h 761425"/>
              <a:gd name="csX16" fmla="*/ 2574263 w 3852411"/>
              <a:gd name="csY16" fmla="*/ 118662 h 761425"/>
              <a:gd name="csX17" fmla="*/ 2440913 w 3852411"/>
              <a:gd name="csY17" fmla="*/ 152000 h 761425"/>
              <a:gd name="csX0" fmla="*/ 2448394 w 3859892"/>
              <a:gd name="csY0" fmla="*/ 152000 h 741287"/>
              <a:gd name="csX1" fmla="*/ 1543519 w 3859892"/>
              <a:gd name="csY1" fmla="*/ 128187 h 741287"/>
              <a:gd name="csX2" fmla="*/ 1129182 w 3859892"/>
              <a:gd name="csY2" fmla="*/ 161525 h 741287"/>
              <a:gd name="csX3" fmla="*/ 467194 w 3859892"/>
              <a:gd name="csY3" fmla="*/ 213912 h 741287"/>
              <a:gd name="csX4" fmla="*/ 167157 w 3859892"/>
              <a:gd name="csY4" fmla="*/ 199625 h 741287"/>
              <a:gd name="csX5" fmla="*/ 60000 w 3859892"/>
              <a:gd name="csY5" fmla="*/ 249631 h 741287"/>
              <a:gd name="csX6" fmla="*/ 26663 w 3859892"/>
              <a:gd name="csY6" fmla="*/ 704450 h 741287"/>
              <a:gd name="csX7" fmla="*/ 152869 w 3859892"/>
              <a:gd name="csY7" fmla="*/ 737787 h 741287"/>
              <a:gd name="csX8" fmla="*/ 1438744 w 3859892"/>
              <a:gd name="csY8" fmla="*/ 704450 h 741287"/>
              <a:gd name="csX9" fmla="*/ 2762719 w 3859892"/>
              <a:gd name="csY9" fmla="*/ 680637 h 741287"/>
              <a:gd name="csX10" fmla="*/ 3577107 w 3859892"/>
              <a:gd name="csY10" fmla="*/ 671112 h 741287"/>
              <a:gd name="csX11" fmla="*/ 3677119 w 3859892"/>
              <a:gd name="csY11" fmla="*/ 542525 h 741287"/>
              <a:gd name="csX12" fmla="*/ 3853332 w 3859892"/>
              <a:gd name="csY12" fmla="*/ 228200 h 741287"/>
              <a:gd name="csX13" fmla="*/ 3424707 w 3859892"/>
              <a:gd name="csY13" fmla="*/ 9125 h 741287"/>
              <a:gd name="csX14" fmla="*/ 2938932 w 3859892"/>
              <a:gd name="csY14" fmla="*/ 42462 h 741287"/>
              <a:gd name="csX15" fmla="*/ 2719857 w 3859892"/>
              <a:gd name="csY15" fmla="*/ 51987 h 741287"/>
              <a:gd name="csX16" fmla="*/ 2581744 w 3859892"/>
              <a:gd name="csY16" fmla="*/ 118662 h 741287"/>
              <a:gd name="csX17" fmla="*/ 2448394 w 3859892"/>
              <a:gd name="csY17" fmla="*/ 152000 h 741287"/>
              <a:gd name="csX0" fmla="*/ 2446541 w 3858039"/>
              <a:gd name="csY0" fmla="*/ 152000 h 739901"/>
              <a:gd name="csX1" fmla="*/ 1541666 w 3858039"/>
              <a:gd name="csY1" fmla="*/ 128187 h 739901"/>
              <a:gd name="csX2" fmla="*/ 1127329 w 3858039"/>
              <a:gd name="csY2" fmla="*/ 161525 h 739901"/>
              <a:gd name="csX3" fmla="*/ 465341 w 3858039"/>
              <a:gd name="csY3" fmla="*/ 213912 h 739901"/>
              <a:gd name="csX4" fmla="*/ 165304 w 3858039"/>
              <a:gd name="csY4" fmla="*/ 199625 h 739901"/>
              <a:gd name="csX5" fmla="*/ 58147 w 3858039"/>
              <a:gd name="csY5" fmla="*/ 249631 h 739901"/>
              <a:gd name="csX6" fmla="*/ 24810 w 3858039"/>
              <a:gd name="csY6" fmla="*/ 704450 h 739901"/>
              <a:gd name="csX7" fmla="*/ 151016 w 3858039"/>
              <a:gd name="csY7" fmla="*/ 737787 h 739901"/>
              <a:gd name="csX8" fmla="*/ 1436891 w 3858039"/>
              <a:gd name="csY8" fmla="*/ 704450 h 739901"/>
              <a:gd name="csX9" fmla="*/ 2760866 w 3858039"/>
              <a:gd name="csY9" fmla="*/ 680637 h 739901"/>
              <a:gd name="csX10" fmla="*/ 3575254 w 3858039"/>
              <a:gd name="csY10" fmla="*/ 671112 h 739901"/>
              <a:gd name="csX11" fmla="*/ 3675266 w 3858039"/>
              <a:gd name="csY11" fmla="*/ 542525 h 739901"/>
              <a:gd name="csX12" fmla="*/ 3851479 w 3858039"/>
              <a:gd name="csY12" fmla="*/ 228200 h 739901"/>
              <a:gd name="csX13" fmla="*/ 3422854 w 3858039"/>
              <a:gd name="csY13" fmla="*/ 9125 h 739901"/>
              <a:gd name="csX14" fmla="*/ 2937079 w 3858039"/>
              <a:gd name="csY14" fmla="*/ 42462 h 739901"/>
              <a:gd name="csX15" fmla="*/ 2718004 w 3858039"/>
              <a:gd name="csY15" fmla="*/ 51987 h 739901"/>
              <a:gd name="csX16" fmla="*/ 2579891 w 3858039"/>
              <a:gd name="csY16" fmla="*/ 118662 h 739901"/>
              <a:gd name="csX17" fmla="*/ 2446541 w 3858039"/>
              <a:gd name="csY17" fmla="*/ 152000 h 739901"/>
              <a:gd name="csX0" fmla="*/ 2446541 w 3858039"/>
              <a:gd name="csY0" fmla="*/ 152000 h 737787"/>
              <a:gd name="csX1" fmla="*/ 1541666 w 3858039"/>
              <a:gd name="csY1" fmla="*/ 128187 h 737787"/>
              <a:gd name="csX2" fmla="*/ 1127329 w 3858039"/>
              <a:gd name="csY2" fmla="*/ 161525 h 737787"/>
              <a:gd name="csX3" fmla="*/ 465341 w 3858039"/>
              <a:gd name="csY3" fmla="*/ 213912 h 737787"/>
              <a:gd name="csX4" fmla="*/ 165304 w 3858039"/>
              <a:gd name="csY4" fmla="*/ 199625 h 737787"/>
              <a:gd name="csX5" fmla="*/ 58147 w 3858039"/>
              <a:gd name="csY5" fmla="*/ 249631 h 737787"/>
              <a:gd name="csX6" fmla="*/ 24810 w 3858039"/>
              <a:gd name="csY6" fmla="*/ 671112 h 737787"/>
              <a:gd name="csX7" fmla="*/ 151016 w 3858039"/>
              <a:gd name="csY7" fmla="*/ 737787 h 737787"/>
              <a:gd name="csX8" fmla="*/ 1436891 w 3858039"/>
              <a:gd name="csY8" fmla="*/ 704450 h 737787"/>
              <a:gd name="csX9" fmla="*/ 2760866 w 3858039"/>
              <a:gd name="csY9" fmla="*/ 680637 h 737787"/>
              <a:gd name="csX10" fmla="*/ 3575254 w 3858039"/>
              <a:gd name="csY10" fmla="*/ 671112 h 737787"/>
              <a:gd name="csX11" fmla="*/ 3675266 w 3858039"/>
              <a:gd name="csY11" fmla="*/ 542525 h 737787"/>
              <a:gd name="csX12" fmla="*/ 3851479 w 3858039"/>
              <a:gd name="csY12" fmla="*/ 228200 h 737787"/>
              <a:gd name="csX13" fmla="*/ 3422854 w 3858039"/>
              <a:gd name="csY13" fmla="*/ 9125 h 737787"/>
              <a:gd name="csX14" fmla="*/ 2937079 w 3858039"/>
              <a:gd name="csY14" fmla="*/ 42462 h 737787"/>
              <a:gd name="csX15" fmla="*/ 2718004 w 3858039"/>
              <a:gd name="csY15" fmla="*/ 51987 h 737787"/>
              <a:gd name="csX16" fmla="*/ 2579891 w 3858039"/>
              <a:gd name="csY16" fmla="*/ 118662 h 737787"/>
              <a:gd name="csX17" fmla="*/ 2446541 w 3858039"/>
              <a:gd name="csY17" fmla="*/ 152000 h 737787"/>
              <a:gd name="csX0" fmla="*/ 2446541 w 3858039"/>
              <a:gd name="csY0" fmla="*/ 152000 h 741579"/>
              <a:gd name="csX1" fmla="*/ 1541666 w 3858039"/>
              <a:gd name="csY1" fmla="*/ 128187 h 741579"/>
              <a:gd name="csX2" fmla="*/ 1127329 w 3858039"/>
              <a:gd name="csY2" fmla="*/ 161525 h 741579"/>
              <a:gd name="csX3" fmla="*/ 465341 w 3858039"/>
              <a:gd name="csY3" fmla="*/ 213912 h 741579"/>
              <a:gd name="csX4" fmla="*/ 165304 w 3858039"/>
              <a:gd name="csY4" fmla="*/ 199625 h 741579"/>
              <a:gd name="csX5" fmla="*/ 58147 w 3858039"/>
              <a:gd name="csY5" fmla="*/ 249631 h 741579"/>
              <a:gd name="csX6" fmla="*/ 24810 w 3858039"/>
              <a:gd name="csY6" fmla="*/ 671112 h 741579"/>
              <a:gd name="csX7" fmla="*/ 151016 w 3858039"/>
              <a:gd name="csY7" fmla="*/ 737787 h 741579"/>
              <a:gd name="csX8" fmla="*/ 1436891 w 3858039"/>
              <a:gd name="csY8" fmla="*/ 704450 h 741579"/>
              <a:gd name="csX9" fmla="*/ 2760866 w 3858039"/>
              <a:gd name="csY9" fmla="*/ 680637 h 741579"/>
              <a:gd name="csX10" fmla="*/ 3575254 w 3858039"/>
              <a:gd name="csY10" fmla="*/ 671112 h 741579"/>
              <a:gd name="csX11" fmla="*/ 3675266 w 3858039"/>
              <a:gd name="csY11" fmla="*/ 542525 h 741579"/>
              <a:gd name="csX12" fmla="*/ 3851479 w 3858039"/>
              <a:gd name="csY12" fmla="*/ 228200 h 741579"/>
              <a:gd name="csX13" fmla="*/ 3422854 w 3858039"/>
              <a:gd name="csY13" fmla="*/ 9125 h 741579"/>
              <a:gd name="csX14" fmla="*/ 2937079 w 3858039"/>
              <a:gd name="csY14" fmla="*/ 42462 h 741579"/>
              <a:gd name="csX15" fmla="*/ 2718004 w 3858039"/>
              <a:gd name="csY15" fmla="*/ 51987 h 741579"/>
              <a:gd name="csX16" fmla="*/ 2579891 w 3858039"/>
              <a:gd name="csY16" fmla="*/ 118662 h 741579"/>
              <a:gd name="csX17" fmla="*/ 2446541 w 3858039"/>
              <a:gd name="csY17" fmla="*/ 152000 h 741579"/>
              <a:gd name="csX0" fmla="*/ 2446541 w 3858039"/>
              <a:gd name="csY0" fmla="*/ 152000 h 741579"/>
              <a:gd name="csX1" fmla="*/ 1541666 w 3858039"/>
              <a:gd name="csY1" fmla="*/ 128187 h 741579"/>
              <a:gd name="csX2" fmla="*/ 1127329 w 3858039"/>
              <a:gd name="csY2" fmla="*/ 161525 h 741579"/>
              <a:gd name="csX3" fmla="*/ 465341 w 3858039"/>
              <a:gd name="csY3" fmla="*/ 213912 h 741579"/>
              <a:gd name="csX4" fmla="*/ 165304 w 3858039"/>
              <a:gd name="csY4" fmla="*/ 199625 h 741579"/>
              <a:gd name="csX5" fmla="*/ 58147 w 3858039"/>
              <a:gd name="csY5" fmla="*/ 249631 h 741579"/>
              <a:gd name="csX6" fmla="*/ 24810 w 3858039"/>
              <a:gd name="csY6" fmla="*/ 671112 h 741579"/>
              <a:gd name="csX7" fmla="*/ 151016 w 3858039"/>
              <a:gd name="csY7" fmla="*/ 737787 h 741579"/>
              <a:gd name="csX8" fmla="*/ 1436891 w 3858039"/>
              <a:gd name="csY8" fmla="*/ 704450 h 741579"/>
              <a:gd name="csX9" fmla="*/ 2760866 w 3858039"/>
              <a:gd name="csY9" fmla="*/ 680637 h 741579"/>
              <a:gd name="csX10" fmla="*/ 3575254 w 3858039"/>
              <a:gd name="csY10" fmla="*/ 671112 h 741579"/>
              <a:gd name="csX11" fmla="*/ 3675266 w 3858039"/>
              <a:gd name="csY11" fmla="*/ 542525 h 741579"/>
              <a:gd name="csX12" fmla="*/ 3851479 w 3858039"/>
              <a:gd name="csY12" fmla="*/ 228200 h 741579"/>
              <a:gd name="csX13" fmla="*/ 3422854 w 3858039"/>
              <a:gd name="csY13" fmla="*/ 9125 h 741579"/>
              <a:gd name="csX14" fmla="*/ 2937079 w 3858039"/>
              <a:gd name="csY14" fmla="*/ 42462 h 741579"/>
              <a:gd name="csX15" fmla="*/ 2718004 w 3858039"/>
              <a:gd name="csY15" fmla="*/ 51987 h 741579"/>
              <a:gd name="csX16" fmla="*/ 2579891 w 3858039"/>
              <a:gd name="csY16" fmla="*/ 118662 h 741579"/>
              <a:gd name="csX17" fmla="*/ 2446541 w 3858039"/>
              <a:gd name="csY17" fmla="*/ 152000 h 741579"/>
              <a:gd name="csX0" fmla="*/ 2440335 w 3851833"/>
              <a:gd name="csY0" fmla="*/ 152000 h 737787"/>
              <a:gd name="csX1" fmla="*/ 1535460 w 3851833"/>
              <a:gd name="csY1" fmla="*/ 128187 h 737787"/>
              <a:gd name="csX2" fmla="*/ 1121123 w 3851833"/>
              <a:gd name="csY2" fmla="*/ 161525 h 737787"/>
              <a:gd name="csX3" fmla="*/ 459135 w 3851833"/>
              <a:gd name="csY3" fmla="*/ 213912 h 737787"/>
              <a:gd name="csX4" fmla="*/ 159098 w 3851833"/>
              <a:gd name="csY4" fmla="*/ 199625 h 737787"/>
              <a:gd name="csX5" fmla="*/ 40035 w 3851833"/>
              <a:gd name="csY5" fmla="*/ 261537 h 737787"/>
              <a:gd name="csX6" fmla="*/ 18604 w 3851833"/>
              <a:gd name="csY6" fmla="*/ 671112 h 737787"/>
              <a:gd name="csX7" fmla="*/ 144810 w 3851833"/>
              <a:gd name="csY7" fmla="*/ 737787 h 737787"/>
              <a:gd name="csX8" fmla="*/ 1430685 w 3851833"/>
              <a:gd name="csY8" fmla="*/ 704450 h 737787"/>
              <a:gd name="csX9" fmla="*/ 2754660 w 3851833"/>
              <a:gd name="csY9" fmla="*/ 680637 h 737787"/>
              <a:gd name="csX10" fmla="*/ 3569048 w 3851833"/>
              <a:gd name="csY10" fmla="*/ 671112 h 737787"/>
              <a:gd name="csX11" fmla="*/ 3669060 w 3851833"/>
              <a:gd name="csY11" fmla="*/ 542525 h 737787"/>
              <a:gd name="csX12" fmla="*/ 3845273 w 3851833"/>
              <a:gd name="csY12" fmla="*/ 228200 h 737787"/>
              <a:gd name="csX13" fmla="*/ 3416648 w 3851833"/>
              <a:gd name="csY13" fmla="*/ 9125 h 737787"/>
              <a:gd name="csX14" fmla="*/ 2930873 w 3851833"/>
              <a:gd name="csY14" fmla="*/ 42462 h 737787"/>
              <a:gd name="csX15" fmla="*/ 2711798 w 3851833"/>
              <a:gd name="csY15" fmla="*/ 51987 h 737787"/>
              <a:gd name="csX16" fmla="*/ 2573685 w 3851833"/>
              <a:gd name="csY16" fmla="*/ 118662 h 737787"/>
              <a:gd name="csX17" fmla="*/ 2440335 w 3851833"/>
              <a:gd name="csY17" fmla="*/ 152000 h 737787"/>
              <a:gd name="csX0" fmla="*/ 2448549 w 3860047"/>
              <a:gd name="csY0" fmla="*/ 152000 h 738342"/>
              <a:gd name="csX1" fmla="*/ 1543674 w 3860047"/>
              <a:gd name="csY1" fmla="*/ 128187 h 738342"/>
              <a:gd name="csX2" fmla="*/ 1129337 w 3860047"/>
              <a:gd name="csY2" fmla="*/ 161525 h 738342"/>
              <a:gd name="csX3" fmla="*/ 467349 w 3860047"/>
              <a:gd name="csY3" fmla="*/ 213912 h 738342"/>
              <a:gd name="csX4" fmla="*/ 167312 w 3860047"/>
              <a:gd name="csY4" fmla="*/ 199625 h 738342"/>
              <a:gd name="csX5" fmla="*/ 48249 w 3860047"/>
              <a:gd name="csY5" fmla="*/ 261537 h 738342"/>
              <a:gd name="csX6" fmla="*/ 26818 w 3860047"/>
              <a:gd name="csY6" fmla="*/ 671112 h 738342"/>
              <a:gd name="csX7" fmla="*/ 153024 w 3860047"/>
              <a:gd name="csY7" fmla="*/ 737787 h 738342"/>
              <a:gd name="csX8" fmla="*/ 1438899 w 3860047"/>
              <a:gd name="csY8" fmla="*/ 704450 h 738342"/>
              <a:gd name="csX9" fmla="*/ 2762874 w 3860047"/>
              <a:gd name="csY9" fmla="*/ 680637 h 738342"/>
              <a:gd name="csX10" fmla="*/ 3577262 w 3860047"/>
              <a:gd name="csY10" fmla="*/ 671112 h 738342"/>
              <a:gd name="csX11" fmla="*/ 3677274 w 3860047"/>
              <a:gd name="csY11" fmla="*/ 542525 h 738342"/>
              <a:gd name="csX12" fmla="*/ 3853487 w 3860047"/>
              <a:gd name="csY12" fmla="*/ 228200 h 738342"/>
              <a:gd name="csX13" fmla="*/ 3424862 w 3860047"/>
              <a:gd name="csY13" fmla="*/ 9125 h 738342"/>
              <a:gd name="csX14" fmla="*/ 2939087 w 3860047"/>
              <a:gd name="csY14" fmla="*/ 42462 h 738342"/>
              <a:gd name="csX15" fmla="*/ 2720012 w 3860047"/>
              <a:gd name="csY15" fmla="*/ 51987 h 738342"/>
              <a:gd name="csX16" fmla="*/ 2581899 w 3860047"/>
              <a:gd name="csY16" fmla="*/ 118662 h 738342"/>
              <a:gd name="csX17" fmla="*/ 2448549 w 3860047"/>
              <a:gd name="csY17" fmla="*/ 152000 h 738342"/>
              <a:gd name="csX0" fmla="*/ 2422847 w 3834345"/>
              <a:gd name="csY0" fmla="*/ 152000 h 741510"/>
              <a:gd name="csX1" fmla="*/ 1517972 w 3834345"/>
              <a:gd name="csY1" fmla="*/ 128187 h 741510"/>
              <a:gd name="csX2" fmla="*/ 1103635 w 3834345"/>
              <a:gd name="csY2" fmla="*/ 161525 h 741510"/>
              <a:gd name="csX3" fmla="*/ 441647 w 3834345"/>
              <a:gd name="csY3" fmla="*/ 213912 h 741510"/>
              <a:gd name="csX4" fmla="*/ 141610 w 3834345"/>
              <a:gd name="csY4" fmla="*/ 199625 h 741510"/>
              <a:gd name="csX5" fmla="*/ 22547 w 3834345"/>
              <a:gd name="csY5" fmla="*/ 261537 h 741510"/>
              <a:gd name="csX6" fmla="*/ 1116 w 3834345"/>
              <a:gd name="csY6" fmla="*/ 671112 h 741510"/>
              <a:gd name="csX7" fmla="*/ 127322 w 3834345"/>
              <a:gd name="csY7" fmla="*/ 737787 h 741510"/>
              <a:gd name="csX8" fmla="*/ 1413197 w 3834345"/>
              <a:gd name="csY8" fmla="*/ 704450 h 741510"/>
              <a:gd name="csX9" fmla="*/ 2737172 w 3834345"/>
              <a:gd name="csY9" fmla="*/ 680637 h 741510"/>
              <a:gd name="csX10" fmla="*/ 3551560 w 3834345"/>
              <a:gd name="csY10" fmla="*/ 671112 h 741510"/>
              <a:gd name="csX11" fmla="*/ 3651572 w 3834345"/>
              <a:gd name="csY11" fmla="*/ 542525 h 741510"/>
              <a:gd name="csX12" fmla="*/ 3827785 w 3834345"/>
              <a:gd name="csY12" fmla="*/ 228200 h 741510"/>
              <a:gd name="csX13" fmla="*/ 3399160 w 3834345"/>
              <a:gd name="csY13" fmla="*/ 9125 h 741510"/>
              <a:gd name="csX14" fmla="*/ 2913385 w 3834345"/>
              <a:gd name="csY14" fmla="*/ 42462 h 741510"/>
              <a:gd name="csX15" fmla="*/ 2694310 w 3834345"/>
              <a:gd name="csY15" fmla="*/ 51987 h 741510"/>
              <a:gd name="csX16" fmla="*/ 2556197 w 3834345"/>
              <a:gd name="csY16" fmla="*/ 118662 h 741510"/>
              <a:gd name="csX17" fmla="*/ 2422847 w 3834345"/>
              <a:gd name="csY17" fmla="*/ 152000 h 741510"/>
              <a:gd name="csX0" fmla="*/ 2422847 w 3834345"/>
              <a:gd name="csY0" fmla="*/ 152000 h 741510"/>
              <a:gd name="csX1" fmla="*/ 1517972 w 3834345"/>
              <a:gd name="csY1" fmla="*/ 128187 h 741510"/>
              <a:gd name="csX2" fmla="*/ 1103635 w 3834345"/>
              <a:gd name="csY2" fmla="*/ 161525 h 741510"/>
              <a:gd name="csX3" fmla="*/ 441647 w 3834345"/>
              <a:gd name="csY3" fmla="*/ 213912 h 741510"/>
              <a:gd name="csX4" fmla="*/ 148753 w 3834345"/>
              <a:gd name="csY4" fmla="*/ 202006 h 741510"/>
              <a:gd name="csX5" fmla="*/ 22547 w 3834345"/>
              <a:gd name="csY5" fmla="*/ 261537 h 741510"/>
              <a:gd name="csX6" fmla="*/ 1116 w 3834345"/>
              <a:gd name="csY6" fmla="*/ 671112 h 741510"/>
              <a:gd name="csX7" fmla="*/ 127322 w 3834345"/>
              <a:gd name="csY7" fmla="*/ 737787 h 741510"/>
              <a:gd name="csX8" fmla="*/ 1413197 w 3834345"/>
              <a:gd name="csY8" fmla="*/ 704450 h 741510"/>
              <a:gd name="csX9" fmla="*/ 2737172 w 3834345"/>
              <a:gd name="csY9" fmla="*/ 680637 h 741510"/>
              <a:gd name="csX10" fmla="*/ 3551560 w 3834345"/>
              <a:gd name="csY10" fmla="*/ 671112 h 741510"/>
              <a:gd name="csX11" fmla="*/ 3651572 w 3834345"/>
              <a:gd name="csY11" fmla="*/ 542525 h 741510"/>
              <a:gd name="csX12" fmla="*/ 3827785 w 3834345"/>
              <a:gd name="csY12" fmla="*/ 228200 h 741510"/>
              <a:gd name="csX13" fmla="*/ 3399160 w 3834345"/>
              <a:gd name="csY13" fmla="*/ 9125 h 741510"/>
              <a:gd name="csX14" fmla="*/ 2913385 w 3834345"/>
              <a:gd name="csY14" fmla="*/ 42462 h 741510"/>
              <a:gd name="csX15" fmla="*/ 2694310 w 3834345"/>
              <a:gd name="csY15" fmla="*/ 51987 h 741510"/>
              <a:gd name="csX16" fmla="*/ 2556197 w 3834345"/>
              <a:gd name="csY16" fmla="*/ 118662 h 741510"/>
              <a:gd name="csX17" fmla="*/ 2422847 w 3834345"/>
              <a:gd name="csY17" fmla="*/ 152000 h 741510"/>
              <a:gd name="csX0" fmla="*/ 2427074 w 3838572"/>
              <a:gd name="csY0" fmla="*/ 152000 h 739259"/>
              <a:gd name="csX1" fmla="*/ 1522199 w 3838572"/>
              <a:gd name="csY1" fmla="*/ 128187 h 739259"/>
              <a:gd name="csX2" fmla="*/ 1107862 w 3838572"/>
              <a:gd name="csY2" fmla="*/ 161525 h 739259"/>
              <a:gd name="csX3" fmla="*/ 445874 w 3838572"/>
              <a:gd name="csY3" fmla="*/ 213912 h 739259"/>
              <a:gd name="csX4" fmla="*/ 152980 w 3838572"/>
              <a:gd name="csY4" fmla="*/ 202006 h 739259"/>
              <a:gd name="csX5" fmla="*/ 36299 w 3838572"/>
              <a:gd name="csY5" fmla="*/ 259156 h 739259"/>
              <a:gd name="csX6" fmla="*/ 5343 w 3838572"/>
              <a:gd name="csY6" fmla="*/ 671112 h 739259"/>
              <a:gd name="csX7" fmla="*/ 131549 w 3838572"/>
              <a:gd name="csY7" fmla="*/ 737787 h 739259"/>
              <a:gd name="csX8" fmla="*/ 1417424 w 3838572"/>
              <a:gd name="csY8" fmla="*/ 704450 h 739259"/>
              <a:gd name="csX9" fmla="*/ 2741399 w 3838572"/>
              <a:gd name="csY9" fmla="*/ 680637 h 739259"/>
              <a:gd name="csX10" fmla="*/ 3555787 w 3838572"/>
              <a:gd name="csY10" fmla="*/ 671112 h 739259"/>
              <a:gd name="csX11" fmla="*/ 3655799 w 3838572"/>
              <a:gd name="csY11" fmla="*/ 542525 h 739259"/>
              <a:gd name="csX12" fmla="*/ 3832012 w 3838572"/>
              <a:gd name="csY12" fmla="*/ 228200 h 739259"/>
              <a:gd name="csX13" fmla="*/ 3403387 w 3838572"/>
              <a:gd name="csY13" fmla="*/ 9125 h 739259"/>
              <a:gd name="csX14" fmla="*/ 2917612 w 3838572"/>
              <a:gd name="csY14" fmla="*/ 42462 h 739259"/>
              <a:gd name="csX15" fmla="*/ 2698537 w 3838572"/>
              <a:gd name="csY15" fmla="*/ 51987 h 739259"/>
              <a:gd name="csX16" fmla="*/ 2560424 w 3838572"/>
              <a:gd name="csY16" fmla="*/ 118662 h 739259"/>
              <a:gd name="csX17" fmla="*/ 2427074 w 3838572"/>
              <a:gd name="csY17" fmla="*/ 152000 h 739259"/>
              <a:gd name="csX0" fmla="*/ 2425343 w 3836841"/>
              <a:gd name="csY0" fmla="*/ 152000 h 739259"/>
              <a:gd name="csX1" fmla="*/ 1520468 w 3836841"/>
              <a:gd name="csY1" fmla="*/ 128187 h 739259"/>
              <a:gd name="csX2" fmla="*/ 1106131 w 3836841"/>
              <a:gd name="csY2" fmla="*/ 161525 h 739259"/>
              <a:gd name="csX3" fmla="*/ 444143 w 3836841"/>
              <a:gd name="csY3" fmla="*/ 213912 h 739259"/>
              <a:gd name="csX4" fmla="*/ 151249 w 3836841"/>
              <a:gd name="csY4" fmla="*/ 202006 h 739259"/>
              <a:gd name="csX5" fmla="*/ 34568 w 3836841"/>
              <a:gd name="csY5" fmla="*/ 259156 h 739259"/>
              <a:gd name="csX6" fmla="*/ 3612 w 3836841"/>
              <a:gd name="csY6" fmla="*/ 671112 h 739259"/>
              <a:gd name="csX7" fmla="*/ 129818 w 3836841"/>
              <a:gd name="csY7" fmla="*/ 737787 h 739259"/>
              <a:gd name="csX8" fmla="*/ 1415693 w 3836841"/>
              <a:gd name="csY8" fmla="*/ 704450 h 739259"/>
              <a:gd name="csX9" fmla="*/ 2739668 w 3836841"/>
              <a:gd name="csY9" fmla="*/ 680637 h 739259"/>
              <a:gd name="csX10" fmla="*/ 3554056 w 3836841"/>
              <a:gd name="csY10" fmla="*/ 671112 h 739259"/>
              <a:gd name="csX11" fmla="*/ 3654068 w 3836841"/>
              <a:gd name="csY11" fmla="*/ 542525 h 739259"/>
              <a:gd name="csX12" fmla="*/ 3830281 w 3836841"/>
              <a:gd name="csY12" fmla="*/ 228200 h 739259"/>
              <a:gd name="csX13" fmla="*/ 3401656 w 3836841"/>
              <a:gd name="csY13" fmla="*/ 9125 h 739259"/>
              <a:gd name="csX14" fmla="*/ 2915881 w 3836841"/>
              <a:gd name="csY14" fmla="*/ 42462 h 739259"/>
              <a:gd name="csX15" fmla="*/ 2696806 w 3836841"/>
              <a:gd name="csY15" fmla="*/ 51987 h 739259"/>
              <a:gd name="csX16" fmla="*/ 2558693 w 3836841"/>
              <a:gd name="csY16" fmla="*/ 118662 h 739259"/>
              <a:gd name="csX17" fmla="*/ 2425343 w 3836841"/>
              <a:gd name="csY17" fmla="*/ 152000 h 739259"/>
              <a:gd name="csX0" fmla="*/ 2421799 w 3833297"/>
              <a:gd name="csY0" fmla="*/ 152000 h 739636"/>
              <a:gd name="csX1" fmla="*/ 1516924 w 3833297"/>
              <a:gd name="csY1" fmla="*/ 128187 h 739636"/>
              <a:gd name="csX2" fmla="*/ 1102587 w 3833297"/>
              <a:gd name="csY2" fmla="*/ 161525 h 739636"/>
              <a:gd name="csX3" fmla="*/ 440599 w 3833297"/>
              <a:gd name="csY3" fmla="*/ 213912 h 739636"/>
              <a:gd name="csX4" fmla="*/ 147705 w 3833297"/>
              <a:gd name="csY4" fmla="*/ 202006 h 739636"/>
              <a:gd name="csX5" fmla="*/ 31024 w 3833297"/>
              <a:gd name="csY5" fmla="*/ 259156 h 739636"/>
              <a:gd name="csX6" fmla="*/ 68 w 3833297"/>
              <a:gd name="csY6" fmla="*/ 671112 h 739636"/>
              <a:gd name="csX7" fmla="*/ 126274 w 3833297"/>
              <a:gd name="csY7" fmla="*/ 737787 h 739636"/>
              <a:gd name="csX8" fmla="*/ 1412149 w 3833297"/>
              <a:gd name="csY8" fmla="*/ 704450 h 739636"/>
              <a:gd name="csX9" fmla="*/ 2736124 w 3833297"/>
              <a:gd name="csY9" fmla="*/ 680637 h 739636"/>
              <a:gd name="csX10" fmla="*/ 3550512 w 3833297"/>
              <a:gd name="csY10" fmla="*/ 671112 h 739636"/>
              <a:gd name="csX11" fmla="*/ 3650524 w 3833297"/>
              <a:gd name="csY11" fmla="*/ 542525 h 739636"/>
              <a:gd name="csX12" fmla="*/ 3826737 w 3833297"/>
              <a:gd name="csY12" fmla="*/ 228200 h 739636"/>
              <a:gd name="csX13" fmla="*/ 3398112 w 3833297"/>
              <a:gd name="csY13" fmla="*/ 9125 h 739636"/>
              <a:gd name="csX14" fmla="*/ 2912337 w 3833297"/>
              <a:gd name="csY14" fmla="*/ 42462 h 739636"/>
              <a:gd name="csX15" fmla="*/ 2693262 w 3833297"/>
              <a:gd name="csY15" fmla="*/ 51987 h 739636"/>
              <a:gd name="csX16" fmla="*/ 2555149 w 3833297"/>
              <a:gd name="csY16" fmla="*/ 118662 h 739636"/>
              <a:gd name="csX17" fmla="*/ 2421799 w 3833297"/>
              <a:gd name="csY17" fmla="*/ 152000 h 739636"/>
              <a:gd name="csX0" fmla="*/ 2421799 w 3833297"/>
              <a:gd name="csY0" fmla="*/ 152000 h 739636"/>
              <a:gd name="csX1" fmla="*/ 1516924 w 3833297"/>
              <a:gd name="csY1" fmla="*/ 128187 h 739636"/>
              <a:gd name="csX2" fmla="*/ 1102587 w 3833297"/>
              <a:gd name="csY2" fmla="*/ 161525 h 739636"/>
              <a:gd name="csX3" fmla="*/ 440599 w 3833297"/>
              <a:gd name="csY3" fmla="*/ 213912 h 739636"/>
              <a:gd name="csX4" fmla="*/ 147705 w 3833297"/>
              <a:gd name="csY4" fmla="*/ 202006 h 739636"/>
              <a:gd name="csX5" fmla="*/ 31024 w 3833297"/>
              <a:gd name="csY5" fmla="*/ 259156 h 739636"/>
              <a:gd name="csX6" fmla="*/ 68 w 3833297"/>
              <a:gd name="csY6" fmla="*/ 671112 h 739636"/>
              <a:gd name="csX7" fmla="*/ 126274 w 3833297"/>
              <a:gd name="csY7" fmla="*/ 737787 h 739636"/>
              <a:gd name="csX8" fmla="*/ 1412149 w 3833297"/>
              <a:gd name="csY8" fmla="*/ 704450 h 739636"/>
              <a:gd name="csX9" fmla="*/ 2736124 w 3833297"/>
              <a:gd name="csY9" fmla="*/ 680637 h 739636"/>
              <a:gd name="csX10" fmla="*/ 3550512 w 3833297"/>
              <a:gd name="csY10" fmla="*/ 671112 h 739636"/>
              <a:gd name="csX11" fmla="*/ 3650524 w 3833297"/>
              <a:gd name="csY11" fmla="*/ 542525 h 739636"/>
              <a:gd name="csX12" fmla="*/ 3826737 w 3833297"/>
              <a:gd name="csY12" fmla="*/ 228200 h 739636"/>
              <a:gd name="csX13" fmla="*/ 3398112 w 3833297"/>
              <a:gd name="csY13" fmla="*/ 9125 h 739636"/>
              <a:gd name="csX14" fmla="*/ 2912337 w 3833297"/>
              <a:gd name="csY14" fmla="*/ 42462 h 739636"/>
              <a:gd name="csX15" fmla="*/ 2693262 w 3833297"/>
              <a:gd name="csY15" fmla="*/ 51987 h 739636"/>
              <a:gd name="csX16" fmla="*/ 2578962 w 3833297"/>
              <a:gd name="csY16" fmla="*/ 118662 h 739636"/>
              <a:gd name="csX17" fmla="*/ 2421799 w 3833297"/>
              <a:gd name="csY17" fmla="*/ 152000 h 739636"/>
              <a:gd name="csX0" fmla="*/ 2421799 w 3833297"/>
              <a:gd name="csY0" fmla="*/ 152000 h 739636"/>
              <a:gd name="csX1" fmla="*/ 1516924 w 3833297"/>
              <a:gd name="csY1" fmla="*/ 128187 h 739636"/>
              <a:gd name="csX2" fmla="*/ 1102587 w 3833297"/>
              <a:gd name="csY2" fmla="*/ 161525 h 739636"/>
              <a:gd name="csX3" fmla="*/ 440599 w 3833297"/>
              <a:gd name="csY3" fmla="*/ 213912 h 739636"/>
              <a:gd name="csX4" fmla="*/ 147705 w 3833297"/>
              <a:gd name="csY4" fmla="*/ 202006 h 739636"/>
              <a:gd name="csX5" fmla="*/ 31024 w 3833297"/>
              <a:gd name="csY5" fmla="*/ 259156 h 739636"/>
              <a:gd name="csX6" fmla="*/ 68 w 3833297"/>
              <a:gd name="csY6" fmla="*/ 671112 h 739636"/>
              <a:gd name="csX7" fmla="*/ 126274 w 3833297"/>
              <a:gd name="csY7" fmla="*/ 737787 h 739636"/>
              <a:gd name="csX8" fmla="*/ 1412149 w 3833297"/>
              <a:gd name="csY8" fmla="*/ 704450 h 739636"/>
              <a:gd name="csX9" fmla="*/ 2736124 w 3833297"/>
              <a:gd name="csY9" fmla="*/ 680637 h 739636"/>
              <a:gd name="csX10" fmla="*/ 3550512 w 3833297"/>
              <a:gd name="csY10" fmla="*/ 671112 h 739636"/>
              <a:gd name="csX11" fmla="*/ 3650524 w 3833297"/>
              <a:gd name="csY11" fmla="*/ 542525 h 739636"/>
              <a:gd name="csX12" fmla="*/ 3826737 w 3833297"/>
              <a:gd name="csY12" fmla="*/ 228200 h 739636"/>
              <a:gd name="csX13" fmla="*/ 3398112 w 3833297"/>
              <a:gd name="csY13" fmla="*/ 9125 h 739636"/>
              <a:gd name="csX14" fmla="*/ 2912337 w 3833297"/>
              <a:gd name="csY14" fmla="*/ 42462 h 739636"/>
              <a:gd name="csX15" fmla="*/ 2693262 w 3833297"/>
              <a:gd name="csY15" fmla="*/ 51987 h 739636"/>
              <a:gd name="csX16" fmla="*/ 2578962 w 3833297"/>
              <a:gd name="csY16" fmla="*/ 118662 h 739636"/>
              <a:gd name="csX17" fmla="*/ 2421799 w 3833297"/>
              <a:gd name="csY17" fmla="*/ 152000 h 739636"/>
              <a:gd name="csX0" fmla="*/ 2421799 w 3833297"/>
              <a:gd name="csY0" fmla="*/ 152000 h 739636"/>
              <a:gd name="csX1" fmla="*/ 1516924 w 3833297"/>
              <a:gd name="csY1" fmla="*/ 128187 h 739636"/>
              <a:gd name="csX2" fmla="*/ 1102587 w 3833297"/>
              <a:gd name="csY2" fmla="*/ 161525 h 739636"/>
              <a:gd name="csX3" fmla="*/ 440599 w 3833297"/>
              <a:gd name="csY3" fmla="*/ 213912 h 739636"/>
              <a:gd name="csX4" fmla="*/ 147705 w 3833297"/>
              <a:gd name="csY4" fmla="*/ 202006 h 739636"/>
              <a:gd name="csX5" fmla="*/ 31024 w 3833297"/>
              <a:gd name="csY5" fmla="*/ 259156 h 739636"/>
              <a:gd name="csX6" fmla="*/ 68 w 3833297"/>
              <a:gd name="csY6" fmla="*/ 671112 h 739636"/>
              <a:gd name="csX7" fmla="*/ 126274 w 3833297"/>
              <a:gd name="csY7" fmla="*/ 737787 h 739636"/>
              <a:gd name="csX8" fmla="*/ 1412149 w 3833297"/>
              <a:gd name="csY8" fmla="*/ 704450 h 739636"/>
              <a:gd name="csX9" fmla="*/ 2736124 w 3833297"/>
              <a:gd name="csY9" fmla="*/ 680637 h 739636"/>
              <a:gd name="csX10" fmla="*/ 3550512 w 3833297"/>
              <a:gd name="csY10" fmla="*/ 671112 h 739636"/>
              <a:gd name="csX11" fmla="*/ 3650524 w 3833297"/>
              <a:gd name="csY11" fmla="*/ 542525 h 739636"/>
              <a:gd name="csX12" fmla="*/ 3826737 w 3833297"/>
              <a:gd name="csY12" fmla="*/ 228200 h 739636"/>
              <a:gd name="csX13" fmla="*/ 3398112 w 3833297"/>
              <a:gd name="csY13" fmla="*/ 9125 h 739636"/>
              <a:gd name="csX14" fmla="*/ 2912337 w 3833297"/>
              <a:gd name="csY14" fmla="*/ 42462 h 739636"/>
              <a:gd name="csX15" fmla="*/ 2693262 w 3833297"/>
              <a:gd name="csY15" fmla="*/ 51987 h 739636"/>
              <a:gd name="csX16" fmla="*/ 2578962 w 3833297"/>
              <a:gd name="csY16" fmla="*/ 118662 h 739636"/>
              <a:gd name="csX17" fmla="*/ 2421799 w 3833297"/>
              <a:gd name="csY17" fmla="*/ 152000 h 739636"/>
              <a:gd name="csX0" fmla="*/ 2421799 w 3833297"/>
              <a:gd name="csY0" fmla="*/ 152000 h 739636"/>
              <a:gd name="csX1" fmla="*/ 1516924 w 3833297"/>
              <a:gd name="csY1" fmla="*/ 128187 h 739636"/>
              <a:gd name="csX2" fmla="*/ 1102587 w 3833297"/>
              <a:gd name="csY2" fmla="*/ 161525 h 739636"/>
              <a:gd name="csX3" fmla="*/ 440599 w 3833297"/>
              <a:gd name="csY3" fmla="*/ 213912 h 739636"/>
              <a:gd name="csX4" fmla="*/ 147705 w 3833297"/>
              <a:gd name="csY4" fmla="*/ 202006 h 739636"/>
              <a:gd name="csX5" fmla="*/ 31024 w 3833297"/>
              <a:gd name="csY5" fmla="*/ 259156 h 739636"/>
              <a:gd name="csX6" fmla="*/ 68 w 3833297"/>
              <a:gd name="csY6" fmla="*/ 671112 h 739636"/>
              <a:gd name="csX7" fmla="*/ 126274 w 3833297"/>
              <a:gd name="csY7" fmla="*/ 737787 h 739636"/>
              <a:gd name="csX8" fmla="*/ 1412149 w 3833297"/>
              <a:gd name="csY8" fmla="*/ 704450 h 739636"/>
              <a:gd name="csX9" fmla="*/ 2736124 w 3833297"/>
              <a:gd name="csY9" fmla="*/ 680637 h 739636"/>
              <a:gd name="csX10" fmla="*/ 3550512 w 3833297"/>
              <a:gd name="csY10" fmla="*/ 671112 h 739636"/>
              <a:gd name="csX11" fmla="*/ 3650524 w 3833297"/>
              <a:gd name="csY11" fmla="*/ 542525 h 739636"/>
              <a:gd name="csX12" fmla="*/ 3826737 w 3833297"/>
              <a:gd name="csY12" fmla="*/ 228200 h 739636"/>
              <a:gd name="csX13" fmla="*/ 3398112 w 3833297"/>
              <a:gd name="csY13" fmla="*/ 9125 h 739636"/>
              <a:gd name="csX14" fmla="*/ 2912337 w 3833297"/>
              <a:gd name="csY14" fmla="*/ 42462 h 739636"/>
              <a:gd name="csX15" fmla="*/ 2693262 w 3833297"/>
              <a:gd name="csY15" fmla="*/ 51987 h 739636"/>
              <a:gd name="csX16" fmla="*/ 2578962 w 3833297"/>
              <a:gd name="csY16" fmla="*/ 118662 h 739636"/>
              <a:gd name="csX17" fmla="*/ 2421799 w 3833297"/>
              <a:gd name="csY17" fmla="*/ 152000 h 739636"/>
              <a:gd name="csX0" fmla="*/ 2421799 w 3833297"/>
              <a:gd name="csY0" fmla="*/ 152169 h 739805"/>
              <a:gd name="csX1" fmla="*/ 1516924 w 3833297"/>
              <a:gd name="csY1" fmla="*/ 128356 h 739805"/>
              <a:gd name="csX2" fmla="*/ 1102587 w 3833297"/>
              <a:gd name="csY2" fmla="*/ 161694 h 739805"/>
              <a:gd name="csX3" fmla="*/ 440599 w 3833297"/>
              <a:gd name="csY3" fmla="*/ 214081 h 739805"/>
              <a:gd name="csX4" fmla="*/ 147705 w 3833297"/>
              <a:gd name="csY4" fmla="*/ 202175 h 739805"/>
              <a:gd name="csX5" fmla="*/ 31024 w 3833297"/>
              <a:gd name="csY5" fmla="*/ 259325 h 739805"/>
              <a:gd name="csX6" fmla="*/ 68 w 3833297"/>
              <a:gd name="csY6" fmla="*/ 671281 h 739805"/>
              <a:gd name="csX7" fmla="*/ 126274 w 3833297"/>
              <a:gd name="csY7" fmla="*/ 737956 h 739805"/>
              <a:gd name="csX8" fmla="*/ 1412149 w 3833297"/>
              <a:gd name="csY8" fmla="*/ 704619 h 739805"/>
              <a:gd name="csX9" fmla="*/ 2736124 w 3833297"/>
              <a:gd name="csY9" fmla="*/ 680806 h 739805"/>
              <a:gd name="csX10" fmla="*/ 3550512 w 3833297"/>
              <a:gd name="csY10" fmla="*/ 671281 h 739805"/>
              <a:gd name="csX11" fmla="*/ 3650524 w 3833297"/>
              <a:gd name="csY11" fmla="*/ 542694 h 739805"/>
              <a:gd name="csX12" fmla="*/ 3826737 w 3833297"/>
              <a:gd name="csY12" fmla="*/ 228369 h 739805"/>
              <a:gd name="csX13" fmla="*/ 3398112 w 3833297"/>
              <a:gd name="csY13" fmla="*/ 9294 h 739805"/>
              <a:gd name="csX14" fmla="*/ 2912337 w 3833297"/>
              <a:gd name="csY14" fmla="*/ 42631 h 739805"/>
              <a:gd name="csX15" fmla="*/ 2681355 w 3833297"/>
              <a:gd name="csY15" fmla="*/ 61681 h 739805"/>
              <a:gd name="csX16" fmla="*/ 2578962 w 3833297"/>
              <a:gd name="csY16" fmla="*/ 118831 h 739805"/>
              <a:gd name="csX17" fmla="*/ 2421799 w 3833297"/>
              <a:gd name="csY17" fmla="*/ 152169 h 739805"/>
              <a:gd name="csX0" fmla="*/ 2421799 w 3833297"/>
              <a:gd name="csY0" fmla="*/ 152169 h 739805"/>
              <a:gd name="csX1" fmla="*/ 1516924 w 3833297"/>
              <a:gd name="csY1" fmla="*/ 128356 h 739805"/>
              <a:gd name="csX2" fmla="*/ 1102587 w 3833297"/>
              <a:gd name="csY2" fmla="*/ 161694 h 739805"/>
              <a:gd name="csX3" fmla="*/ 440599 w 3833297"/>
              <a:gd name="csY3" fmla="*/ 214081 h 739805"/>
              <a:gd name="csX4" fmla="*/ 147705 w 3833297"/>
              <a:gd name="csY4" fmla="*/ 202175 h 739805"/>
              <a:gd name="csX5" fmla="*/ 31024 w 3833297"/>
              <a:gd name="csY5" fmla="*/ 259325 h 739805"/>
              <a:gd name="csX6" fmla="*/ 68 w 3833297"/>
              <a:gd name="csY6" fmla="*/ 671281 h 739805"/>
              <a:gd name="csX7" fmla="*/ 126274 w 3833297"/>
              <a:gd name="csY7" fmla="*/ 737956 h 739805"/>
              <a:gd name="csX8" fmla="*/ 1412149 w 3833297"/>
              <a:gd name="csY8" fmla="*/ 704619 h 739805"/>
              <a:gd name="csX9" fmla="*/ 2736124 w 3833297"/>
              <a:gd name="csY9" fmla="*/ 680806 h 739805"/>
              <a:gd name="csX10" fmla="*/ 3550512 w 3833297"/>
              <a:gd name="csY10" fmla="*/ 671281 h 739805"/>
              <a:gd name="csX11" fmla="*/ 3650524 w 3833297"/>
              <a:gd name="csY11" fmla="*/ 542694 h 739805"/>
              <a:gd name="csX12" fmla="*/ 3826737 w 3833297"/>
              <a:gd name="csY12" fmla="*/ 228369 h 739805"/>
              <a:gd name="csX13" fmla="*/ 3398112 w 3833297"/>
              <a:gd name="csY13" fmla="*/ 9294 h 739805"/>
              <a:gd name="csX14" fmla="*/ 2912337 w 3833297"/>
              <a:gd name="csY14" fmla="*/ 42631 h 739805"/>
              <a:gd name="csX15" fmla="*/ 2681355 w 3833297"/>
              <a:gd name="csY15" fmla="*/ 61681 h 739805"/>
              <a:gd name="csX16" fmla="*/ 2578962 w 3833297"/>
              <a:gd name="csY16" fmla="*/ 118831 h 739805"/>
              <a:gd name="csX17" fmla="*/ 2421799 w 3833297"/>
              <a:gd name="csY17" fmla="*/ 152169 h 739805"/>
              <a:gd name="csX0" fmla="*/ 2421799 w 3833297"/>
              <a:gd name="csY0" fmla="*/ 152169 h 739805"/>
              <a:gd name="csX1" fmla="*/ 1516924 w 3833297"/>
              <a:gd name="csY1" fmla="*/ 128356 h 739805"/>
              <a:gd name="csX2" fmla="*/ 1102587 w 3833297"/>
              <a:gd name="csY2" fmla="*/ 161694 h 739805"/>
              <a:gd name="csX3" fmla="*/ 440599 w 3833297"/>
              <a:gd name="csY3" fmla="*/ 214081 h 739805"/>
              <a:gd name="csX4" fmla="*/ 147705 w 3833297"/>
              <a:gd name="csY4" fmla="*/ 202175 h 739805"/>
              <a:gd name="csX5" fmla="*/ 31024 w 3833297"/>
              <a:gd name="csY5" fmla="*/ 259325 h 739805"/>
              <a:gd name="csX6" fmla="*/ 68 w 3833297"/>
              <a:gd name="csY6" fmla="*/ 671281 h 739805"/>
              <a:gd name="csX7" fmla="*/ 126274 w 3833297"/>
              <a:gd name="csY7" fmla="*/ 737956 h 739805"/>
              <a:gd name="csX8" fmla="*/ 1412149 w 3833297"/>
              <a:gd name="csY8" fmla="*/ 704619 h 739805"/>
              <a:gd name="csX9" fmla="*/ 2736124 w 3833297"/>
              <a:gd name="csY9" fmla="*/ 680806 h 739805"/>
              <a:gd name="csX10" fmla="*/ 3550512 w 3833297"/>
              <a:gd name="csY10" fmla="*/ 671281 h 739805"/>
              <a:gd name="csX11" fmla="*/ 3650524 w 3833297"/>
              <a:gd name="csY11" fmla="*/ 542694 h 739805"/>
              <a:gd name="csX12" fmla="*/ 3826737 w 3833297"/>
              <a:gd name="csY12" fmla="*/ 228369 h 739805"/>
              <a:gd name="csX13" fmla="*/ 3398112 w 3833297"/>
              <a:gd name="csY13" fmla="*/ 9294 h 739805"/>
              <a:gd name="csX14" fmla="*/ 2912337 w 3833297"/>
              <a:gd name="csY14" fmla="*/ 42631 h 739805"/>
              <a:gd name="csX15" fmla="*/ 2681355 w 3833297"/>
              <a:gd name="csY15" fmla="*/ 61681 h 739805"/>
              <a:gd name="csX16" fmla="*/ 2562293 w 3833297"/>
              <a:gd name="csY16" fmla="*/ 135500 h 739805"/>
              <a:gd name="csX17" fmla="*/ 2421799 w 3833297"/>
              <a:gd name="csY17" fmla="*/ 152169 h 739805"/>
              <a:gd name="csX0" fmla="*/ 2421799 w 3833297"/>
              <a:gd name="csY0" fmla="*/ 152169 h 739805"/>
              <a:gd name="csX1" fmla="*/ 1516924 w 3833297"/>
              <a:gd name="csY1" fmla="*/ 128356 h 739805"/>
              <a:gd name="csX2" fmla="*/ 1102587 w 3833297"/>
              <a:gd name="csY2" fmla="*/ 161694 h 739805"/>
              <a:gd name="csX3" fmla="*/ 440599 w 3833297"/>
              <a:gd name="csY3" fmla="*/ 214081 h 739805"/>
              <a:gd name="csX4" fmla="*/ 147705 w 3833297"/>
              <a:gd name="csY4" fmla="*/ 202175 h 739805"/>
              <a:gd name="csX5" fmla="*/ 31024 w 3833297"/>
              <a:gd name="csY5" fmla="*/ 259325 h 739805"/>
              <a:gd name="csX6" fmla="*/ 68 w 3833297"/>
              <a:gd name="csY6" fmla="*/ 671281 h 739805"/>
              <a:gd name="csX7" fmla="*/ 126274 w 3833297"/>
              <a:gd name="csY7" fmla="*/ 737956 h 739805"/>
              <a:gd name="csX8" fmla="*/ 1412149 w 3833297"/>
              <a:gd name="csY8" fmla="*/ 704619 h 739805"/>
              <a:gd name="csX9" fmla="*/ 2736124 w 3833297"/>
              <a:gd name="csY9" fmla="*/ 680806 h 739805"/>
              <a:gd name="csX10" fmla="*/ 3550512 w 3833297"/>
              <a:gd name="csY10" fmla="*/ 671281 h 739805"/>
              <a:gd name="csX11" fmla="*/ 3650524 w 3833297"/>
              <a:gd name="csY11" fmla="*/ 542694 h 739805"/>
              <a:gd name="csX12" fmla="*/ 3826737 w 3833297"/>
              <a:gd name="csY12" fmla="*/ 228369 h 739805"/>
              <a:gd name="csX13" fmla="*/ 3398112 w 3833297"/>
              <a:gd name="csY13" fmla="*/ 9294 h 739805"/>
              <a:gd name="csX14" fmla="*/ 2912337 w 3833297"/>
              <a:gd name="csY14" fmla="*/ 42631 h 739805"/>
              <a:gd name="csX15" fmla="*/ 2681355 w 3833297"/>
              <a:gd name="csY15" fmla="*/ 61681 h 739805"/>
              <a:gd name="csX16" fmla="*/ 2562293 w 3833297"/>
              <a:gd name="csY16" fmla="*/ 135500 h 739805"/>
              <a:gd name="csX17" fmla="*/ 2421799 w 3833297"/>
              <a:gd name="csY17" fmla="*/ 152169 h 739805"/>
              <a:gd name="csX0" fmla="*/ 2421799 w 3833297"/>
              <a:gd name="csY0" fmla="*/ 152169 h 739805"/>
              <a:gd name="csX1" fmla="*/ 1516924 w 3833297"/>
              <a:gd name="csY1" fmla="*/ 128356 h 739805"/>
              <a:gd name="csX2" fmla="*/ 1102587 w 3833297"/>
              <a:gd name="csY2" fmla="*/ 161694 h 739805"/>
              <a:gd name="csX3" fmla="*/ 440599 w 3833297"/>
              <a:gd name="csY3" fmla="*/ 214081 h 739805"/>
              <a:gd name="csX4" fmla="*/ 147705 w 3833297"/>
              <a:gd name="csY4" fmla="*/ 202175 h 739805"/>
              <a:gd name="csX5" fmla="*/ 31024 w 3833297"/>
              <a:gd name="csY5" fmla="*/ 259325 h 739805"/>
              <a:gd name="csX6" fmla="*/ 68 w 3833297"/>
              <a:gd name="csY6" fmla="*/ 671281 h 739805"/>
              <a:gd name="csX7" fmla="*/ 126274 w 3833297"/>
              <a:gd name="csY7" fmla="*/ 737956 h 739805"/>
              <a:gd name="csX8" fmla="*/ 1412149 w 3833297"/>
              <a:gd name="csY8" fmla="*/ 704619 h 739805"/>
              <a:gd name="csX9" fmla="*/ 2736124 w 3833297"/>
              <a:gd name="csY9" fmla="*/ 680806 h 739805"/>
              <a:gd name="csX10" fmla="*/ 3550512 w 3833297"/>
              <a:gd name="csY10" fmla="*/ 671281 h 739805"/>
              <a:gd name="csX11" fmla="*/ 3650524 w 3833297"/>
              <a:gd name="csY11" fmla="*/ 542694 h 739805"/>
              <a:gd name="csX12" fmla="*/ 3826737 w 3833297"/>
              <a:gd name="csY12" fmla="*/ 228369 h 739805"/>
              <a:gd name="csX13" fmla="*/ 3398112 w 3833297"/>
              <a:gd name="csY13" fmla="*/ 9294 h 739805"/>
              <a:gd name="csX14" fmla="*/ 2912337 w 3833297"/>
              <a:gd name="csY14" fmla="*/ 42631 h 739805"/>
              <a:gd name="csX15" fmla="*/ 2681355 w 3833297"/>
              <a:gd name="csY15" fmla="*/ 61681 h 739805"/>
              <a:gd name="csX16" fmla="*/ 2562293 w 3833297"/>
              <a:gd name="csY16" fmla="*/ 135500 h 739805"/>
              <a:gd name="csX17" fmla="*/ 2421799 w 3833297"/>
              <a:gd name="csY17" fmla="*/ 152169 h 739805"/>
              <a:gd name="csX0" fmla="*/ 2421799 w 3833297"/>
              <a:gd name="csY0" fmla="*/ 142998 h 730634"/>
              <a:gd name="csX1" fmla="*/ 1516924 w 3833297"/>
              <a:gd name="csY1" fmla="*/ 119185 h 730634"/>
              <a:gd name="csX2" fmla="*/ 1102587 w 3833297"/>
              <a:gd name="csY2" fmla="*/ 152523 h 730634"/>
              <a:gd name="csX3" fmla="*/ 440599 w 3833297"/>
              <a:gd name="csY3" fmla="*/ 204910 h 730634"/>
              <a:gd name="csX4" fmla="*/ 147705 w 3833297"/>
              <a:gd name="csY4" fmla="*/ 193004 h 730634"/>
              <a:gd name="csX5" fmla="*/ 31024 w 3833297"/>
              <a:gd name="csY5" fmla="*/ 250154 h 730634"/>
              <a:gd name="csX6" fmla="*/ 68 w 3833297"/>
              <a:gd name="csY6" fmla="*/ 662110 h 730634"/>
              <a:gd name="csX7" fmla="*/ 126274 w 3833297"/>
              <a:gd name="csY7" fmla="*/ 728785 h 730634"/>
              <a:gd name="csX8" fmla="*/ 1412149 w 3833297"/>
              <a:gd name="csY8" fmla="*/ 695448 h 730634"/>
              <a:gd name="csX9" fmla="*/ 2736124 w 3833297"/>
              <a:gd name="csY9" fmla="*/ 671635 h 730634"/>
              <a:gd name="csX10" fmla="*/ 3550512 w 3833297"/>
              <a:gd name="csY10" fmla="*/ 662110 h 730634"/>
              <a:gd name="csX11" fmla="*/ 3650524 w 3833297"/>
              <a:gd name="csY11" fmla="*/ 533523 h 730634"/>
              <a:gd name="csX12" fmla="*/ 3826737 w 3833297"/>
              <a:gd name="csY12" fmla="*/ 219198 h 730634"/>
              <a:gd name="csX13" fmla="*/ 3398112 w 3833297"/>
              <a:gd name="csY13" fmla="*/ 123 h 730634"/>
              <a:gd name="csX14" fmla="*/ 2912337 w 3833297"/>
              <a:gd name="csY14" fmla="*/ 33460 h 730634"/>
              <a:gd name="csX15" fmla="*/ 2681355 w 3833297"/>
              <a:gd name="csY15" fmla="*/ 52510 h 730634"/>
              <a:gd name="csX16" fmla="*/ 2562293 w 3833297"/>
              <a:gd name="csY16" fmla="*/ 126329 h 730634"/>
              <a:gd name="csX17" fmla="*/ 2421799 w 3833297"/>
              <a:gd name="csY17" fmla="*/ 142998 h 730634"/>
              <a:gd name="csX0" fmla="*/ 2421799 w 3833094"/>
              <a:gd name="csY0" fmla="*/ 128722 h 716358"/>
              <a:gd name="csX1" fmla="*/ 1516924 w 3833094"/>
              <a:gd name="csY1" fmla="*/ 104909 h 716358"/>
              <a:gd name="csX2" fmla="*/ 1102587 w 3833094"/>
              <a:gd name="csY2" fmla="*/ 138247 h 716358"/>
              <a:gd name="csX3" fmla="*/ 440599 w 3833094"/>
              <a:gd name="csY3" fmla="*/ 190634 h 716358"/>
              <a:gd name="csX4" fmla="*/ 147705 w 3833094"/>
              <a:gd name="csY4" fmla="*/ 178728 h 716358"/>
              <a:gd name="csX5" fmla="*/ 31024 w 3833094"/>
              <a:gd name="csY5" fmla="*/ 235878 h 716358"/>
              <a:gd name="csX6" fmla="*/ 68 w 3833094"/>
              <a:gd name="csY6" fmla="*/ 647834 h 716358"/>
              <a:gd name="csX7" fmla="*/ 126274 w 3833094"/>
              <a:gd name="csY7" fmla="*/ 714509 h 716358"/>
              <a:gd name="csX8" fmla="*/ 1412149 w 3833094"/>
              <a:gd name="csY8" fmla="*/ 681172 h 716358"/>
              <a:gd name="csX9" fmla="*/ 2736124 w 3833094"/>
              <a:gd name="csY9" fmla="*/ 657359 h 716358"/>
              <a:gd name="csX10" fmla="*/ 3550512 w 3833094"/>
              <a:gd name="csY10" fmla="*/ 647834 h 716358"/>
              <a:gd name="csX11" fmla="*/ 3650524 w 3833094"/>
              <a:gd name="csY11" fmla="*/ 519247 h 716358"/>
              <a:gd name="csX12" fmla="*/ 3826737 w 3833094"/>
              <a:gd name="csY12" fmla="*/ 204922 h 716358"/>
              <a:gd name="csX13" fmla="*/ 3402875 w 3833094"/>
              <a:gd name="csY13" fmla="*/ 135 h 716358"/>
              <a:gd name="csX14" fmla="*/ 2912337 w 3833094"/>
              <a:gd name="csY14" fmla="*/ 19184 h 716358"/>
              <a:gd name="csX15" fmla="*/ 2681355 w 3833094"/>
              <a:gd name="csY15" fmla="*/ 38234 h 716358"/>
              <a:gd name="csX16" fmla="*/ 2562293 w 3833094"/>
              <a:gd name="csY16" fmla="*/ 112053 h 716358"/>
              <a:gd name="csX17" fmla="*/ 2421799 w 3833094"/>
              <a:gd name="csY17" fmla="*/ 128722 h 716358"/>
              <a:gd name="csX0" fmla="*/ 2421799 w 3833094"/>
              <a:gd name="csY0" fmla="*/ 128722 h 716358"/>
              <a:gd name="csX1" fmla="*/ 1516924 w 3833094"/>
              <a:gd name="csY1" fmla="*/ 104909 h 716358"/>
              <a:gd name="csX2" fmla="*/ 1102587 w 3833094"/>
              <a:gd name="csY2" fmla="*/ 138247 h 716358"/>
              <a:gd name="csX3" fmla="*/ 440599 w 3833094"/>
              <a:gd name="csY3" fmla="*/ 190634 h 716358"/>
              <a:gd name="csX4" fmla="*/ 147705 w 3833094"/>
              <a:gd name="csY4" fmla="*/ 178728 h 716358"/>
              <a:gd name="csX5" fmla="*/ 31024 w 3833094"/>
              <a:gd name="csY5" fmla="*/ 235878 h 716358"/>
              <a:gd name="csX6" fmla="*/ 68 w 3833094"/>
              <a:gd name="csY6" fmla="*/ 647834 h 716358"/>
              <a:gd name="csX7" fmla="*/ 126274 w 3833094"/>
              <a:gd name="csY7" fmla="*/ 714509 h 716358"/>
              <a:gd name="csX8" fmla="*/ 1412149 w 3833094"/>
              <a:gd name="csY8" fmla="*/ 681172 h 716358"/>
              <a:gd name="csX9" fmla="*/ 2736124 w 3833094"/>
              <a:gd name="csY9" fmla="*/ 657359 h 716358"/>
              <a:gd name="csX10" fmla="*/ 3550512 w 3833094"/>
              <a:gd name="csY10" fmla="*/ 647834 h 716358"/>
              <a:gd name="csX11" fmla="*/ 3650524 w 3833094"/>
              <a:gd name="csY11" fmla="*/ 519247 h 716358"/>
              <a:gd name="csX12" fmla="*/ 3826737 w 3833094"/>
              <a:gd name="csY12" fmla="*/ 204922 h 716358"/>
              <a:gd name="csX13" fmla="*/ 3402875 w 3833094"/>
              <a:gd name="csY13" fmla="*/ 135 h 716358"/>
              <a:gd name="csX14" fmla="*/ 2912337 w 3833094"/>
              <a:gd name="csY14" fmla="*/ 19184 h 716358"/>
              <a:gd name="csX15" fmla="*/ 2681355 w 3833094"/>
              <a:gd name="csY15" fmla="*/ 38234 h 716358"/>
              <a:gd name="csX16" fmla="*/ 2562293 w 3833094"/>
              <a:gd name="csY16" fmla="*/ 112053 h 716358"/>
              <a:gd name="csX17" fmla="*/ 2421799 w 3833094"/>
              <a:gd name="csY17" fmla="*/ 128722 h 716358"/>
              <a:gd name="csX0" fmla="*/ 2421799 w 3837011"/>
              <a:gd name="csY0" fmla="*/ 128715 h 716351"/>
              <a:gd name="csX1" fmla="*/ 1516924 w 3837011"/>
              <a:gd name="csY1" fmla="*/ 104902 h 716351"/>
              <a:gd name="csX2" fmla="*/ 1102587 w 3837011"/>
              <a:gd name="csY2" fmla="*/ 138240 h 716351"/>
              <a:gd name="csX3" fmla="*/ 440599 w 3837011"/>
              <a:gd name="csY3" fmla="*/ 190627 h 716351"/>
              <a:gd name="csX4" fmla="*/ 147705 w 3837011"/>
              <a:gd name="csY4" fmla="*/ 178721 h 716351"/>
              <a:gd name="csX5" fmla="*/ 31024 w 3837011"/>
              <a:gd name="csY5" fmla="*/ 235871 h 716351"/>
              <a:gd name="csX6" fmla="*/ 68 w 3837011"/>
              <a:gd name="csY6" fmla="*/ 647827 h 716351"/>
              <a:gd name="csX7" fmla="*/ 126274 w 3837011"/>
              <a:gd name="csY7" fmla="*/ 714502 h 716351"/>
              <a:gd name="csX8" fmla="*/ 1412149 w 3837011"/>
              <a:gd name="csY8" fmla="*/ 681165 h 716351"/>
              <a:gd name="csX9" fmla="*/ 2736124 w 3837011"/>
              <a:gd name="csY9" fmla="*/ 657352 h 716351"/>
              <a:gd name="csX10" fmla="*/ 3550512 w 3837011"/>
              <a:gd name="csY10" fmla="*/ 647827 h 716351"/>
              <a:gd name="csX11" fmla="*/ 3650524 w 3837011"/>
              <a:gd name="csY11" fmla="*/ 519240 h 716351"/>
              <a:gd name="csX12" fmla="*/ 3826737 w 3837011"/>
              <a:gd name="csY12" fmla="*/ 204915 h 716351"/>
              <a:gd name="csX13" fmla="*/ 3402875 w 3837011"/>
              <a:gd name="csY13" fmla="*/ 128 h 716351"/>
              <a:gd name="csX14" fmla="*/ 2912337 w 3837011"/>
              <a:gd name="csY14" fmla="*/ 19177 h 716351"/>
              <a:gd name="csX15" fmla="*/ 2681355 w 3837011"/>
              <a:gd name="csY15" fmla="*/ 38227 h 716351"/>
              <a:gd name="csX16" fmla="*/ 2562293 w 3837011"/>
              <a:gd name="csY16" fmla="*/ 112046 h 716351"/>
              <a:gd name="csX17" fmla="*/ 2421799 w 3837011"/>
              <a:gd name="csY17" fmla="*/ 128715 h 716351"/>
              <a:gd name="csX0" fmla="*/ 2421799 w 3826779"/>
              <a:gd name="csY0" fmla="*/ 128689 h 716325"/>
              <a:gd name="csX1" fmla="*/ 1516924 w 3826779"/>
              <a:gd name="csY1" fmla="*/ 104876 h 716325"/>
              <a:gd name="csX2" fmla="*/ 1102587 w 3826779"/>
              <a:gd name="csY2" fmla="*/ 138214 h 716325"/>
              <a:gd name="csX3" fmla="*/ 440599 w 3826779"/>
              <a:gd name="csY3" fmla="*/ 190601 h 716325"/>
              <a:gd name="csX4" fmla="*/ 147705 w 3826779"/>
              <a:gd name="csY4" fmla="*/ 178695 h 716325"/>
              <a:gd name="csX5" fmla="*/ 31024 w 3826779"/>
              <a:gd name="csY5" fmla="*/ 235845 h 716325"/>
              <a:gd name="csX6" fmla="*/ 68 w 3826779"/>
              <a:gd name="csY6" fmla="*/ 647801 h 716325"/>
              <a:gd name="csX7" fmla="*/ 126274 w 3826779"/>
              <a:gd name="csY7" fmla="*/ 714476 h 716325"/>
              <a:gd name="csX8" fmla="*/ 1412149 w 3826779"/>
              <a:gd name="csY8" fmla="*/ 681139 h 716325"/>
              <a:gd name="csX9" fmla="*/ 2736124 w 3826779"/>
              <a:gd name="csY9" fmla="*/ 657326 h 716325"/>
              <a:gd name="csX10" fmla="*/ 3550512 w 3826779"/>
              <a:gd name="csY10" fmla="*/ 647801 h 716325"/>
              <a:gd name="csX11" fmla="*/ 3650524 w 3826779"/>
              <a:gd name="csY11" fmla="*/ 519214 h 716325"/>
              <a:gd name="csX12" fmla="*/ 3826737 w 3826779"/>
              <a:gd name="csY12" fmla="*/ 204889 h 716325"/>
              <a:gd name="csX13" fmla="*/ 3402875 w 3826779"/>
              <a:gd name="csY13" fmla="*/ 102 h 716325"/>
              <a:gd name="csX14" fmla="*/ 2912337 w 3826779"/>
              <a:gd name="csY14" fmla="*/ 19151 h 716325"/>
              <a:gd name="csX15" fmla="*/ 2681355 w 3826779"/>
              <a:gd name="csY15" fmla="*/ 38201 h 716325"/>
              <a:gd name="csX16" fmla="*/ 2562293 w 3826779"/>
              <a:gd name="csY16" fmla="*/ 112020 h 716325"/>
              <a:gd name="csX17" fmla="*/ 2421799 w 3826779"/>
              <a:gd name="csY17" fmla="*/ 128689 h 716325"/>
              <a:gd name="csX0" fmla="*/ 2421799 w 3826779"/>
              <a:gd name="csY0" fmla="*/ 128689 h 716325"/>
              <a:gd name="csX1" fmla="*/ 1516924 w 3826779"/>
              <a:gd name="csY1" fmla="*/ 104876 h 716325"/>
              <a:gd name="csX2" fmla="*/ 1102587 w 3826779"/>
              <a:gd name="csY2" fmla="*/ 138214 h 716325"/>
              <a:gd name="csX3" fmla="*/ 440599 w 3826779"/>
              <a:gd name="csY3" fmla="*/ 190601 h 716325"/>
              <a:gd name="csX4" fmla="*/ 147705 w 3826779"/>
              <a:gd name="csY4" fmla="*/ 178695 h 716325"/>
              <a:gd name="csX5" fmla="*/ 31024 w 3826779"/>
              <a:gd name="csY5" fmla="*/ 235845 h 716325"/>
              <a:gd name="csX6" fmla="*/ 68 w 3826779"/>
              <a:gd name="csY6" fmla="*/ 647801 h 716325"/>
              <a:gd name="csX7" fmla="*/ 126274 w 3826779"/>
              <a:gd name="csY7" fmla="*/ 714476 h 716325"/>
              <a:gd name="csX8" fmla="*/ 1412149 w 3826779"/>
              <a:gd name="csY8" fmla="*/ 681139 h 716325"/>
              <a:gd name="csX9" fmla="*/ 2736124 w 3826779"/>
              <a:gd name="csY9" fmla="*/ 657326 h 716325"/>
              <a:gd name="csX10" fmla="*/ 3550512 w 3826779"/>
              <a:gd name="csY10" fmla="*/ 647801 h 716325"/>
              <a:gd name="csX11" fmla="*/ 3650524 w 3826779"/>
              <a:gd name="csY11" fmla="*/ 519214 h 716325"/>
              <a:gd name="csX12" fmla="*/ 3826737 w 3826779"/>
              <a:gd name="csY12" fmla="*/ 204889 h 716325"/>
              <a:gd name="csX13" fmla="*/ 3402875 w 3826779"/>
              <a:gd name="csY13" fmla="*/ 102 h 716325"/>
              <a:gd name="csX14" fmla="*/ 2912337 w 3826779"/>
              <a:gd name="csY14" fmla="*/ 19151 h 716325"/>
              <a:gd name="csX15" fmla="*/ 2681355 w 3826779"/>
              <a:gd name="csY15" fmla="*/ 38201 h 716325"/>
              <a:gd name="csX16" fmla="*/ 2562293 w 3826779"/>
              <a:gd name="csY16" fmla="*/ 112020 h 716325"/>
              <a:gd name="csX17" fmla="*/ 2421799 w 3826779"/>
              <a:gd name="csY17" fmla="*/ 128689 h 716325"/>
              <a:gd name="csX0" fmla="*/ 2421799 w 3826779"/>
              <a:gd name="csY0" fmla="*/ 128689 h 716325"/>
              <a:gd name="csX1" fmla="*/ 1516924 w 3826779"/>
              <a:gd name="csY1" fmla="*/ 104876 h 716325"/>
              <a:gd name="csX2" fmla="*/ 1102587 w 3826779"/>
              <a:gd name="csY2" fmla="*/ 138214 h 716325"/>
              <a:gd name="csX3" fmla="*/ 440599 w 3826779"/>
              <a:gd name="csY3" fmla="*/ 190601 h 716325"/>
              <a:gd name="csX4" fmla="*/ 147705 w 3826779"/>
              <a:gd name="csY4" fmla="*/ 178695 h 716325"/>
              <a:gd name="csX5" fmla="*/ 31024 w 3826779"/>
              <a:gd name="csY5" fmla="*/ 235845 h 716325"/>
              <a:gd name="csX6" fmla="*/ 68 w 3826779"/>
              <a:gd name="csY6" fmla="*/ 647801 h 716325"/>
              <a:gd name="csX7" fmla="*/ 126274 w 3826779"/>
              <a:gd name="csY7" fmla="*/ 714476 h 716325"/>
              <a:gd name="csX8" fmla="*/ 1412149 w 3826779"/>
              <a:gd name="csY8" fmla="*/ 681139 h 716325"/>
              <a:gd name="csX9" fmla="*/ 2736124 w 3826779"/>
              <a:gd name="csY9" fmla="*/ 657326 h 716325"/>
              <a:gd name="csX10" fmla="*/ 3560037 w 3826779"/>
              <a:gd name="csY10" fmla="*/ 647801 h 716325"/>
              <a:gd name="csX11" fmla="*/ 3650524 w 3826779"/>
              <a:gd name="csY11" fmla="*/ 519214 h 716325"/>
              <a:gd name="csX12" fmla="*/ 3826737 w 3826779"/>
              <a:gd name="csY12" fmla="*/ 204889 h 716325"/>
              <a:gd name="csX13" fmla="*/ 3402875 w 3826779"/>
              <a:gd name="csY13" fmla="*/ 102 h 716325"/>
              <a:gd name="csX14" fmla="*/ 2912337 w 3826779"/>
              <a:gd name="csY14" fmla="*/ 19151 h 716325"/>
              <a:gd name="csX15" fmla="*/ 2681355 w 3826779"/>
              <a:gd name="csY15" fmla="*/ 38201 h 716325"/>
              <a:gd name="csX16" fmla="*/ 2562293 w 3826779"/>
              <a:gd name="csY16" fmla="*/ 112020 h 716325"/>
              <a:gd name="csX17" fmla="*/ 2421799 w 3826779"/>
              <a:gd name="csY17" fmla="*/ 128689 h 7163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3826779" h="716325">
                <a:moveTo>
                  <a:pt x="2421799" y="128689"/>
                </a:moveTo>
                <a:cubicBezTo>
                  <a:pt x="2352346" y="127498"/>
                  <a:pt x="1736793" y="103288"/>
                  <a:pt x="1516924" y="104876"/>
                </a:cubicBezTo>
                <a:cubicBezTo>
                  <a:pt x="1297055" y="106463"/>
                  <a:pt x="1102587" y="138214"/>
                  <a:pt x="1102587" y="138214"/>
                </a:cubicBezTo>
                <a:cubicBezTo>
                  <a:pt x="923199" y="152502"/>
                  <a:pt x="600937" y="184251"/>
                  <a:pt x="440599" y="190601"/>
                </a:cubicBezTo>
                <a:lnTo>
                  <a:pt x="147705" y="178695"/>
                </a:lnTo>
                <a:cubicBezTo>
                  <a:pt x="80236" y="176314"/>
                  <a:pt x="36580" y="157661"/>
                  <a:pt x="31024" y="235845"/>
                </a:cubicBezTo>
                <a:cubicBezTo>
                  <a:pt x="25468" y="314029"/>
                  <a:pt x="-1519" y="565647"/>
                  <a:pt x="68" y="647801"/>
                </a:cubicBezTo>
                <a:cubicBezTo>
                  <a:pt x="1655" y="729955"/>
                  <a:pt x="-4298" y="716064"/>
                  <a:pt x="126274" y="714476"/>
                </a:cubicBezTo>
                <a:cubicBezTo>
                  <a:pt x="256846" y="712888"/>
                  <a:pt x="983524" y="692251"/>
                  <a:pt x="1412149" y="681139"/>
                </a:cubicBezTo>
                <a:lnTo>
                  <a:pt x="2736124" y="657326"/>
                </a:lnTo>
                <a:lnTo>
                  <a:pt x="3560037" y="647801"/>
                </a:lnTo>
                <a:cubicBezTo>
                  <a:pt x="3600518" y="617638"/>
                  <a:pt x="3606074" y="593033"/>
                  <a:pt x="3650524" y="519214"/>
                </a:cubicBezTo>
                <a:cubicBezTo>
                  <a:pt x="3694974" y="445395"/>
                  <a:pt x="3822769" y="250926"/>
                  <a:pt x="3826737" y="204889"/>
                </a:cubicBezTo>
                <a:cubicBezTo>
                  <a:pt x="3830705" y="158852"/>
                  <a:pt x="3555275" y="-4661"/>
                  <a:pt x="3402875" y="102"/>
                </a:cubicBezTo>
                <a:lnTo>
                  <a:pt x="2912337" y="19151"/>
                </a:lnTo>
                <a:cubicBezTo>
                  <a:pt x="2792084" y="25501"/>
                  <a:pt x="2758349" y="31851"/>
                  <a:pt x="2681355" y="38201"/>
                </a:cubicBezTo>
                <a:cubicBezTo>
                  <a:pt x="2607537" y="72332"/>
                  <a:pt x="2619840" y="85032"/>
                  <a:pt x="2562293" y="112020"/>
                </a:cubicBezTo>
                <a:cubicBezTo>
                  <a:pt x="2504746" y="139008"/>
                  <a:pt x="2491252" y="129880"/>
                  <a:pt x="2421799" y="128689"/>
                </a:cubicBezTo>
                <a:close/>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F4CAA40A-CCBC-BFF2-ED40-B47BC5A2A209}"/>
              </a:ext>
            </a:extLst>
          </p:cNvPr>
          <p:cNvSpPr/>
          <p:nvPr/>
        </p:nvSpPr>
        <p:spPr>
          <a:xfrm>
            <a:off x="5948925" y="5202070"/>
            <a:ext cx="4007929" cy="954807"/>
          </a:xfrm>
          <a:custGeom>
            <a:avLst/>
            <a:gdLst>
              <a:gd name="csX0" fmla="*/ 3167246 w 4078519"/>
              <a:gd name="csY0" fmla="*/ 976674 h 989374"/>
              <a:gd name="csX1" fmla="*/ 3767321 w 4078519"/>
              <a:gd name="csY1" fmla="*/ 963974 h 989374"/>
              <a:gd name="csX2" fmla="*/ 3989571 w 4078519"/>
              <a:gd name="csY2" fmla="*/ 751249 h 989374"/>
              <a:gd name="csX3" fmla="*/ 4005446 w 4078519"/>
              <a:gd name="csY3" fmla="*/ 551224 h 989374"/>
              <a:gd name="csX4" fmla="*/ 4078471 w 4078519"/>
              <a:gd name="csY4" fmla="*/ 287699 h 989374"/>
              <a:gd name="csX5" fmla="*/ 4014971 w 4078519"/>
              <a:gd name="csY5" fmla="*/ 81324 h 989374"/>
              <a:gd name="csX6" fmla="*/ 3913371 w 4078519"/>
              <a:gd name="csY6" fmla="*/ 24174 h 989374"/>
              <a:gd name="csX7" fmla="*/ 3668896 w 4078519"/>
              <a:gd name="csY7" fmla="*/ 462324 h 989374"/>
              <a:gd name="csX8" fmla="*/ 2078221 w 4078519"/>
              <a:gd name="csY8" fmla="*/ 481374 h 989374"/>
              <a:gd name="csX9" fmla="*/ 1344796 w 4078519"/>
              <a:gd name="csY9" fmla="*/ 497249 h 989374"/>
              <a:gd name="csX10" fmla="*/ 97021 w 4078519"/>
              <a:gd name="csY10" fmla="*/ 535349 h 989374"/>
              <a:gd name="csX11" fmla="*/ 81146 w 4078519"/>
              <a:gd name="csY11" fmla="*/ 671874 h 989374"/>
              <a:gd name="csX12" fmla="*/ 74796 w 4078519"/>
              <a:gd name="csY12" fmla="*/ 941749 h 989374"/>
              <a:gd name="csX13" fmla="*/ 239896 w 4078519"/>
              <a:gd name="csY13" fmla="*/ 986199 h 989374"/>
              <a:gd name="csX14" fmla="*/ 493896 w 4078519"/>
              <a:gd name="csY14" fmla="*/ 967149 h 989374"/>
              <a:gd name="csX15" fmla="*/ 1027296 w 4078519"/>
              <a:gd name="csY15" fmla="*/ 976674 h 989374"/>
              <a:gd name="csX16" fmla="*/ 2192521 w 4078519"/>
              <a:gd name="csY16" fmla="*/ 989374 h 989374"/>
              <a:gd name="csX17" fmla="*/ 3167246 w 4078519"/>
              <a:gd name="csY17" fmla="*/ 976674 h 989374"/>
              <a:gd name="csX0" fmla="*/ 3167246 w 4078526"/>
              <a:gd name="csY0" fmla="*/ 939324 h 952024"/>
              <a:gd name="csX1" fmla="*/ 3767321 w 4078526"/>
              <a:gd name="csY1" fmla="*/ 926624 h 952024"/>
              <a:gd name="csX2" fmla="*/ 3989571 w 4078526"/>
              <a:gd name="csY2" fmla="*/ 713899 h 952024"/>
              <a:gd name="csX3" fmla="*/ 4005446 w 4078526"/>
              <a:gd name="csY3" fmla="*/ 513874 h 952024"/>
              <a:gd name="csX4" fmla="*/ 4078471 w 4078526"/>
              <a:gd name="csY4" fmla="*/ 250349 h 952024"/>
              <a:gd name="csX5" fmla="*/ 4014971 w 4078526"/>
              <a:gd name="csY5" fmla="*/ 43974 h 952024"/>
              <a:gd name="csX6" fmla="*/ 3884796 w 4078526"/>
              <a:gd name="csY6" fmla="*/ 34449 h 952024"/>
              <a:gd name="csX7" fmla="*/ 3668896 w 4078526"/>
              <a:gd name="csY7" fmla="*/ 424974 h 952024"/>
              <a:gd name="csX8" fmla="*/ 2078221 w 4078526"/>
              <a:gd name="csY8" fmla="*/ 444024 h 952024"/>
              <a:gd name="csX9" fmla="*/ 1344796 w 4078526"/>
              <a:gd name="csY9" fmla="*/ 459899 h 952024"/>
              <a:gd name="csX10" fmla="*/ 97021 w 4078526"/>
              <a:gd name="csY10" fmla="*/ 497999 h 952024"/>
              <a:gd name="csX11" fmla="*/ 81146 w 4078526"/>
              <a:gd name="csY11" fmla="*/ 634524 h 952024"/>
              <a:gd name="csX12" fmla="*/ 74796 w 4078526"/>
              <a:gd name="csY12" fmla="*/ 904399 h 952024"/>
              <a:gd name="csX13" fmla="*/ 239896 w 4078526"/>
              <a:gd name="csY13" fmla="*/ 948849 h 952024"/>
              <a:gd name="csX14" fmla="*/ 493896 w 4078526"/>
              <a:gd name="csY14" fmla="*/ 929799 h 952024"/>
              <a:gd name="csX15" fmla="*/ 1027296 w 4078526"/>
              <a:gd name="csY15" fmla="*/ 939324 h 952024"/>
              <a:gd name="csX16" fmla="*/ 2192521 w 4078526"/>
              <a:gd name="csY16" fmla="*/ 952024 h 952024"/>
              <a:gd name="csX17" fmla="*/ 3167246 w 4078526"/>
              <a:gd name="csY17" fmla="*/ 939324 h 952024"/>
              <a:gd name="csX0" fmla="*/ 3167246 w 4078526"/>
              <a:gd name="csY0" fmla="*/ 939324 h 952024"/>
              <a:gd name="csX1" fmla="*/ 3767321 w 4078526"/>
              <a:gd name="csY1" fmla="*/ 926624 h 952024"/>
              <a:gd name="csX2" fmla="*/ 3989571 w 4078526"/>
              <a:gd name="csY2" fmla="*/ 713899 h 952024"/>
              <a:gd name="csX3" fmla="*/ 4005446 w 4078526"/>
              <a:gd name="csY3" fmla="*/ 513874 h 952024"/>
              <a:gd name="csX4" fmla="*/ 4078471 w 4078526"/>
              <a:gd name="csY4" fmla="*/ 250349 h 952024"/>
              <a:gd name="csX5" fmla="*/ 4014971 w 4078526"/>
              <a:gd name="csY5" fmla="*/ 43974 h 952024"/>
              <a:gd name="csX6" fmla="*/ 3884796 w 4078526"/>
              <a:gd name="csY6" fmla="*/ 34449 h 952024"/>
              <a:gd name="csX7" fmla="*/ 3668896 w 4078526"/>
              <a:gd name="csY7" fmla="*/ 424974 h 952024"/>
              <a:gd name="csX8" fmla="*/ 2078221 w 4078526"/>
              <a:gd name="csY8" fmla="*/ 444024 h 952024"/>
              <a:gd name="csX9" fmla="*/ 1344796 w 4078526"/>
              <a:gd name="csY9" fmla="*/ 459899 h 952024"/>
              <a:gd name="csX10" fmla="*/ 97021 w 4078526"/>
              <a:gd name="csY10" fmla="*/ 497999 h 952024"/>
              <a:gd name="csX11" fmla="*/ 81146 w 4078526"/>
              <a:gd name="csY11" fmla="*/ 634524 h 952024"/>
              <a:gd name="csX12" fmla="*/ 74796 w 4078526"/>
              <a:gd name="csY12" fmla="*/ 904399 h 952024"/>
              <a:gd name="csX13" fmla="*/ 239896 w 4078526"/>
              <a:gd name="csY13" fmla="*/ 948849 h 952024"/>
              <a:gd name="csX14" fmla="*/ 493896 w 4078526"/>
              <a:gd name="csY14" fmla="*/ 929799 h 952024"/>
              <a:gd name="csX15" fmla="*/ 1027296 w 4078526"/>
              <a:gd name="csY15" fmla="*/ 939324 h 952024"/>
              <a:gd name="csX16" fmla="*/ 2192521 w 4078526"/>
              <a:gd name="csY16" fmla="*/ 952024 h 952024"/>
              <a:gd name="csX17" fmla="*/ 3167246 w 4078526"/>
              <a:gd name="csY17" fmla="*/ 939324 h 952024"/>
              <a:gd name="csX0" fmla="*/ 3167246 w 4078526"/>
              <a:gd name="csY0" fmla="*/ 939324 h 952024"/>
              <a:gd name="csX1" fmla="*/ 3767321 w 4078526"/>
              <a:gd name="csY1" fmla="*/ 926624 h 952024"/>
              <a:gd name="csX2" fmla="*/ 3989571 w 4078526"/>
              <a:gd name="csY2" fmla="*/ 713899 h 952024"/>
              <a:gd name="csX3" fmla="*/ 4005446 w 4078526"/>
              <a:gd name="csY3" fmla="*/ 513874 h 952024"/>
              <a:gd name="csX4" fmla="*/ 4078471 w 4078526"/>
              <a:gd name="csY4" fmla="*/ 250349 h 952024"/>
              <a:gd name="csX5" fmla="*/ 4014971 w 4078526"/>
              <a:gd name="csY5" fmla="*/ 43974 h 952024"/>
              <a:gd name="csX6" fmla="*/ 3884796 w 4078526"/>
              <a:gd name="csY6" fmla="*/ 34449 h 952024"/>
              <a:gd name="csX7" fmla="*/ 3668896 w 4078526"/>
              <a:gd name="csY7" fmla="*/ 424974 h 952024"/>
              <a:gd name="csX8" fmla="*/ 2078221 w 4078526"/>
              <a:gd name="csY8" fmla="*/ 444024 h 952024"/>
              <a:gd name="csX9" fmla="*/ 1344796 w 4078526"/>
              <a:gd name="csY9" fmla="*/ 459899 h 952024"/>
              <a:gd name="csX10" fmla="*/ 97021 w 4078526"/>
              <a:gd name="csY10" fmla="*/ 497999 h 952024"/>
              <a:gd name="csX11" fmla="*/ 81146 w 4078526"/>
              <a:gd name="csY11" fmla="*/ 634524 h 952024"/>
              <a:gd name="csX12" fmla="*/ 74796 w 4078526"/>
              <a:gd name="csY12" fmla="*/ 904399 h 952024"/>
              <a:gd name="csX13" fmla="*/ 239896 w 4078526"/>
              <a:gd name="csY13" fmla="*/ 948849 h 952024"/>
              <a:gd name="csX14" fmla="*/ 493896 w 4078526"/>
              <a:gd name="csY14" fmla="*/ 929799 h 952024"/>
              <a:gd name="csX15" fmla="*/ 1027296 w 4078526"/>
              <a:gd name="csY15" fmla="*/ 939324 h 952024"/>
              <a:gd name="csX16" fmla="*/ 2192521 w 4078526"/>
              <a:gd name="csY16" fmla="*/ 952024 h 952024"/>
              <a:gd name="csX17" fmla="*/ 3167246 w 4078526"/>
              <a:gd name="csY17" fmla="*/ 939324 h 952024"/>
              <a:gd name="csX0" fmla="*/ 3167246 w 4078526"/>
              <a:gd name="csY0" fmla="*/ 947633 h 960333"/>
              <a:gd name="csX1" fmla="*/ 3767321 w 4078526"/>
              <a:gd name="csY1" fmla="*/ 934933 h 960333"/>
              <a:gd name="csX2" fmla="*/ 3989571 w 4078526"/>
              <a:gd name="csY2" fmla="*/ 722208 h 960333"/>
              <a:gd name="csX3" fmla="*/ 4005446 w 4078526"/>
              <a:gd name="csY3" fmla="*/ 522183 h 960333"/>
              <a:gd name="csX4" fmla="*/ 4078471 w 4078526"/>
              <a:gd name="csY4" fmla="*/ 258658 h 960333"/>
              <a:gd name="csX5" fmla="*/ 4014971 w 4078526"/>
              <a:gd name="csY5" fmla="*/ 52283 h 960333"/>
              <a:gd name="csX6" fmla="*/ 3884796 w 4078526"/>
              <a:gd name="csY6" fmla="*/ 42758 h 960333"/>
              <a:gd name="csX7" fmla="*/ 3668896 w 4078526"/>
              <a:gd name="csY7" fmla="*/ 433283 h 960333"/>
              <a:gd name="csX8" fmla="*/ 2078221 w 4078526"/>
              <a:gd name="csY8" fmla="*/ 452333 h 960333"/>
              <a:gd name="csX9" fmla="*/ 1344796 w 4078526"/>
              <a:gd name="csY9" fmla="*/ 468208 h 960333"/>
              <a:gd name="csX10" fmla="*/ 97021 w 4078526"/>
              <a:gd name="csY10" fmla="*/ 506308 h 960333"/>
              <a:gd name="csX11" fmla="*/ 81146 w 4078526"/>
              <a:gd name="csY11" fmla="*/ 642833 h 960333"/>
              <a:gd name="csX12" fmla="*/ 74796 w 4078526"/>
              <a:gd name="csY12" fmla="*/ 912708 h 960333"/>
              <a:gd name="csX13" fmla="*/ 239896 w 4078526"/>
              <a:gd name="csY13" fmla="*/ 957158 h 960333"/>
              <a:gd name="csX14" fmla="*/ 493896 w 4078526"/>
              <a:gd name="csY14" fmla="*/ 938108 h 960333"/>
              <a:gd name="csX15" fmla="*/ 1027296 w 4078526"/>
              <a:gd name="csY15" fmla="*/ 947633 h 960333"/>
              <a:gd name="csX16" fmla="*/ 2192521 w 4078526"/>
              <a:gd name="csY16" fmla="*/ 960333 h 960333"/>
              <a:gd name="csX17" fmla="*/ 3167246 w 4078526"/>
              <a:gd name="csY17" fmla="*/ 947633 h 960333"/>
              <a:gd name="csX0" fmla="*/ 3167246 w 4078526"/>
              <a:gd name="csY0" fmla="*/ 931132 h 943832"/>
              <a:gd name="csX1" fmla="*/ 3767321 w 4078526"/>
              <a:gd name="csY1" fmla="*/ 918432 h 943832"/>
              <a:gd name="csX2" fmla="*/ 3989571 w 4078526"/>
              <a:gd name="csY2" fmla="*/ 705707 h 943832"/>
              <a:gd name="csX3" fmla="*/ 4005446 w 4078526"/>
              <a:gd name="csY3" fmla="*/ 505682 h 943832"/>
              <a:gd name="csX4" fmla="*/ 4078471 w 4078526"/>
              <a:gd name="csY4" fmla="*/ 242157 h 943832"/>
              <a:gd name="csX5" fmla="*/ 4014971 w 4078526"/>
              <a:gd name="csY5" fmla="*/ 35782 h 943832"/>
              <a:gd name="csX6" fmla="*/ 3884796 w 4078526"/>
              <a:gd name="csY6" fmla="*/ 26257 h 943832"/>
              <a:gd name="csX7" fmla="*/ 3668896 w 4078526"/>
              <a:gd name="csY7" fmla="*/ 416782 h 943832"/>
              <a:gd name="csX8" fmla="*/ 2078221 w 4078526"/>
              <a:gd name="csY8" fmla="*/ 435832 h 943832"/>
              <a:gd name="csX9" fmla="*/ 1344796 w 4078526"/>
              <a:gd name="csY9" fmla="*/ 451707 h 943832"/>
              <a:gd name="csX10" fmla="*/ 97021 w 4078526"/>
              <a:gd name="csY10" fmla="*/ 489807 h 943832"/>
              <a:gd name="csX11" fmla="*/ 81146 w 4078526"/>
              <a:gd name="csY11" fmla="*/ 626332 h 943832"/>
              <a:gd name="csX12" fmla="*/ 74796 w 4078526"/>
              <a:gd name="csY12" fmla="*/ 896207 h 943832"/>
              <a:gd name="csX13" fmla="*/ 239896 w 4078526"/>
              <a:gd name="csY13" fmla="*/ 940657 h 943832"/>
              <a:gd name="csX14" fmla="*/ 493896 w 4078526"/>
              <a:gd name="csY14" fmla="*/ 921607 h 943832"/>
              <a:gd name="csX15" fmla="*/ 1027296 w 4078526"/>
              <a:gd name="csY15" fmla="*/ 931132 h 943832"/>
              <a:gd name="csX16" fmla="*/ 2192521 w 4078526"/>
              <a:gd name="csY16" fmla="*/ 943832 h 943832"/>
              <a:gd name="csX17" fmla="*/ 3167246 w 4078526"/>
              <a:gd name="csY17" fmla="*/ 931132 h 943832"/>
              <a:gd name="csX0" fmla="*/ 3167246 w 4078526"/>
              <a:gd name="csY0" fmla="*/ 937259 h 949959"/>
              <a:gd name="csX1" fmla="*/ 3767321 w 4078526"/>
              <a:gd name="csY1" fmla="*/ 924559 h 949959"/>
              <a:gd name="csX2" fmla="*/ 3989571 w 4078526"/>
              <a:gd name="csY2" fmla="*/ 711834 h 949959"/>
              <a:gd name="csX3" fmla="*/ 4005446 w 4078526"/>
              <a:gd name="csY3" fmla="*/ 511809 h 949959"/>
              <a:gd name="csX4" fmla="*/ 4078471 w 4078526"/>
              <a:gd name="csY4" fmla="*/ 248284 h 949959"/>
              <a:gd name="csX5" fmla="*/ 4014971 w 4078526"/>
              <a:gd name="csY5" fmla="*/ 41909 h 949959"/>
              <a:gd name="csX6" fmla="*/ 3884796 w 4078526"/>
              <a:gd name="csY6" fmla="*/ 32384 h 949959"/>
              <a:gd name="csX7" fmla="*/ 3668896 w 4078526"/>
              <a:gd name="csY7" fmla="*/ 422909 h 949959"/>
              <a:gd name="csX8" fmla="*/ 2078221 w 4078526"/>
              <a:gd name="csY8" fmla="*/ 441959 h 949959"/>
              <a:gd name="csX9" fmla="*/ 1344796 w 4078526"/>
              <a:gd name="csY9" fmla="*/ 457834 h 949959"/>
              <a:gd name="csX10" fmla="*/ 97021 w 4078526"/>
              <a:gd name="csY10" fmla="*/ 495934 h 949959"/>
              <a:gd name="csX11" fmla="*/ 81146 w 4078526"/>
              <a:gd name="csY11" fmla="*/ 632459 h 949959"/>
              <a:gd name="csX12" fmla="*/ 74796 w 4078526"/>
              <a:gd name="csY12" fmla="*/ 902334 h 949959"/>
              <a:gd name="csX13" fmla="*/ 239896 w 4078526"/>
              <a:gd name="csY13" fmla="*/ 946784 h 949959"/>
              <a:gd name="csX14" fmla="*/ 493896 w 4078526"/>
              <a:gd name="csY14" fmla="*/ 927734 h 949959"/>
              <a:gd name="csX15" fmla="*/ 1027296 w 4078526"/>
              <a:gd name="csY15" fmla="*/ 937259 h 949959"/>
              <a:gd name="csX16" fmla="*/ 2192521 w 4078526"/>
              <a:gd name="csY16" fmla="*/ 949959 h 949959"/>
              <a:gd name="csX17" fmla="*/ 3167246 w 4078526"/>
              <a:gd name="csY17" fmla="*/ 937259 h 949959"/>
              <a:gd name="csX0" fmla="*/ 3167246 w 4078526"/>
              <a:gd name="csY0" fmla="*/ 935206 h 947906"/>
              <a:gd name="csX1" fmla="*/ 3767321 w 4078526"/>
              <a:gd name="csY1" fmla="*/ 922506 h 947906"/>
              <a:gd name="csX2" fmla="*/ 3989571 w 4078526"/>
              <a:gd name="csY2" fmla="*/ 709781 h 947906"/>
              <a:gd name="csX3" fmla="*/ 4005446 w 4078526"/>
              <a:gd name="csY3" fmla="*/ 509756 h 947906"/>
              <a:gd name="csX4" fmla="*/ 4078471 w 4078526"/>
              <a:gd name="csY4" fmla="*/ 246231 h 947906"/>
              <a:gd name="csX5" fmla="*/ 4014971 w 4078526"/>
              <a:gd name="csY5" fmla="*/ 39856 h 947906"/>
              <a:gd name="csX6" fmla="*/ 3884796 w 4078526"/>
              <a:gd name="csY6" fmla="*/ 30331 h 947906"/>
              <a:gd name="csX7" fmla="*/ 3668896 w 4078526"/>
              <a:gd name="csY7" fmla="*/ 420856 h 947906"/>
              <a:gd name="csX8" fmla="*/ 2078221 w 4078526"/>
              <a:gd name="csY8" fmla="*/ 439906 h 947906"/>
              <a:gd name="csX9" fmla="*/ 1344796 w 4078526"/>
              <a:gd name="csY9" fmla="*/ 455781 h 947906"/>
              <a:gd name="csX10" fmla="*/ 97021 w 4078526"/>
              <a:gd name="csY10" fmla="*/ 493881 h 947906"/>
              <a:gd name="csX11" fmla="*/ 81146 w 4078526"/>
              <a:gd name="csY11" fmla="*/ 630406 h 947906"/>
              <a:gd name="csX12" fmla="*/ 74796 w 4078526"/>
              <a:gd name="csY12" fmla="*/ 900281 h 947906"/>
              <a:gd name="csX13" fmla="*/ 239896 w 4078526"/>
              <a:gd name="csY13" fmla="*/ 944731 h 947906"/>
              <a:gd name="csX14" fmla="*/ 493896 w 4078526"/>
              <a:gd name="csY14" fmla="*/ 925681 h 947906"/>
              <a:gd name="csX15" fmla="*/ 1027296 w 4078526"/>
              <a:gd name="csY15" fmla="*/ 935206 h 947906"/>
              <a:gd name="csX16" fmla="*/ 2192521 w 4078526"/>
              <a:gd name="csY16" fmla="*/ 947906 h 947906"/>
              <a:gd name="csX17" fmla="*/ 3167246 w 4078526"/>
              <a:gd name="csY17" fmla="*/ 935206 h 947906"/>
              <a:gd name="csX0" fmla="*/ 3167246 w 4078636"/>
              <a:gd name="csY0" fmla="*/ 936629 h 949329"/>
              <a:gd name="csX1" fmla="*/ 3767321 w 4078636"/>
              <a:gd name="csY1" fmla="*/ 923929 h 949329"/>
              <a:gd name="csX2" fmla="*/ 3989571 w 4078636"/>
              <a:gd name="csY2" fmla="*/ 711204 h 949329"/>
              <a:gd name="csX3" fmla="*/ 4005446 w 4078636"/>
              <a:gd name="csY3" fmla="*/ 511179 h 949329"/>
              <a:gd name="csX4" fmla="*/ 4078471 w 4078636"/>
              <a:gd name="csY4" fmla="*/ 247654 h 949329"/>
              <a:gd name="csX5" fmla="*/ 4014971 w 4078636"/>
              <a:gd name="csY5" fmla="*/ 41279 h 949329"/>
              <a:gd name="csX6" fmla="*/ 3884796 w 4078636"/>
              <a:gd name="csY6" fmla="*/ 31754 h 949329"/>
              <a:gd name="csX7" fmla="*/ 3668896 w 4078636"/>
              <a:gd name="csY7" fmla="*/ 422279 h 949329"/>
              <a:gd name="csX8" fmla="*/ 2078221 w 4078636"/>
              <a:gd name="csY8" fmla="*/ 441329 h 949329"/>
              <a:gd name="csX9" fmla="*/ 1344796 w 4078636"/>
              <a:gd name="csY9" fmla="*/ 457204 h 949329"/>
              <a:gd name="csX10" fmla="*/ 97021 w 4078636"/>
              <a:gd name="csY10" fmla="*/ 495304 h 949329"/>
              <a:gd name="csX11" fmla="*/ 81146 w 4078636"/>
              <a:gd name="csY11" fmla="*/ 631829 h 949329"/>
              <a:gd name="csX12" fmla="*/ 74796 w 4078636"/>
              <a:gd name="csY12" fmla="*/ 901704 h 949329"/>
              <a:gd name="csX13" fmla="*/ 239896 w 4078636"/>
              <a:gd name="csY13" fmla="*/ 946154 h 949329"/>
              <a:gd name="csX14" fmla="*/ 493896 w 4078636"/>
              <a:gd name="csY14" fmla="*/ 927104 h 949329"/>
              <a:gd name="csX15" fmla="*/ 1027296 w 4078636"/>
              <a:gd name="csY15" fmla="*/ 936629 h 949329"/>
              <a:gd name="csX16" fmla="*/ 2192521 w 4078636"/>
              <a:gd name="csY16" fmla="*/ 949329 h 949329"/>
              <a:gd name="csX17" fmla="*/ 3167246 w 4078636"/>
              <a:gd name="csY17" fmla="*/ 936629 h 949329"/>
              <a:gd name="csX0" fmla="*/ 3167246 w 4078519"/>
              <a:gd name="csY0" fmla="*/ 930751 h 943451"/>
              <a:gd name="csX1" fmla="*/ 3767321 w 4078519"/>
              <a:gd name="csY1" fmla="*/ 918051 h 943451"/>
              <a:gd name="csX2" fmla="*/ 3989571 w 4078519"/>
              <a:gd name="csY2" fmla="*/ 705326 h 943451"/>
              <a:gd name="csX3" fmla="*/ 4005446 w 4078519"/>
              <a:gd name="csY3" fmla="*/ 505301 h 943451"/>
              <a:gd name="csX4" fmla="*/ 4078471 w 4078519"/>
              <a:gd name="csY4" fmla="*/ 241776 h 943451"/>
              <a:gd name="csX5" fmla="*/ 4014971 w 4078519"/>
              <a:gd name="csY5" fmla="*/ 35401 h 943451"/>
              <a:gd name="csX6" fmla="*/ 3884796 w 4078519"/>
              <a:gd name="csY6" fmla="*/ 25876 h 943451"/>
              <a:gd name="csX7" fmla="*/ 3668896 w 4078519"/>
              <a:gd name="csY7" fmla="*/ 416401 h 943451"/>
              <a:gd name="csX8" fmla="*/ 2078221 w 4078519"/>
              <a:gd name="csY8" fmla="*/ 435451 h 943451"/>
              <a:gd name="csX9" fmla="*/ 1344796 w 4078519"/>
              <a:gd name="csY9" fmla="*/ 451326 h 943451"/>
              <a:gd name="csX10" fmla="*/ 97021 w 4078519"/>
              <a:gd name="csY10" fmla="*/ 489426 h 943451"/>
              <a:gd name="csX11" fmla="*/ 81146 w 4078519"/>
              <a:gd name="csY11" fmla="*/ 625951 h 943451"/>
              <a:gd name="csX12" fmla="*/ 74796 w 4078519"/>
              <a:gd name="csY12" fmla="*/ 895826 h 943451"/>
              <a:gd name="csX13" fmla="*/ 239896 w 4078519"/>
              <a:gd name="csY13" fmla="*/ 940276 h 943451"/>
              <a:gd name="csX14" fmla="*/ 493896 w 4078519"/>
              <a:gd name="csY14" fmla="*/ 921226 h 943451"/>
              <a:gd name="csX15" fmla="*/ 1027296 w 4078519"/>
              <a:gd name="csY15" fmla="*/ 930751 h 943451"/>
              <a:gd name="csX16" fmla="*/ 2192521 w 4078519"/>
              <a:gd name="csY16" fmla="*/ 943451 h 943451"/>
              <a:gd name="csX17" fmla="*/ 3167246 w 4078519"/>
              <a:gd name="csY17" fmla="*/ 930751 h 943451"/>
              <a:gd name="csX0" fmla="*/ 3167246 w 4078519"/>
              <a:gd name="csY0" fmla="*/ 930751 h 943451"/>
              <a:gd name="csX1" fmla="*/ 3767321 w 4078519"/>
              <a:gd name="csY1" fmla="*/ 918051 h 943451"/>
              <a:gd name="csX2" fmla="*/ 3989571 w 4078519"/>
              <a:gd name="csY2" fmla="*/ 705326 h 943451"/>
              <a:gd name="csX3" fmla="*/ 4005446 w 4078519"/>
              <a:gd name="csY3" fmla="*/ 505301 h 943451"/>
              <a:gd name="csX4" fmla="*/ 4078471 w 4078519"/>
              <a:gd name="csY4" fmla="*/ 241776 h 943451"/>
              <a:gd name="csX5" fmla="*/ 4014971 w 4078519"/>
              <a:gd name="csY5" fmla="*/ 35401 h 943451"/>
              <a:gd name="csX6" fmla="*/ 3884796 w 4078519"/>
              <a:gd name="csY6" fmla="*/ 25876 h 943451"/>
              <a:gd name="csX7" fmla="*/ 3668896 w 4078519"/>
              <a:gd name="csY7" fmla="*/ 416401 h 943451"/>
              <a:gd name="csX8" fmla="*/ 2078221 w 4078519"/>
              <a:gd name="csY8" fmla="*/ 435451 h 943451"/>
              <a:gd name="csX9" fmla="*/ 1344796 w 4078519"/>
              <a:gd name="csY9" fmla="*/ 451326 h 943451"/>
              <a:gd name="csX10" fmla="*/ 97021 w 4078519"/>
              <a:gd name="csY10" fmla="*/ 489426 h 943451"/>
              <a:gd name="csX11" fmla="*/ 81146 w 4078519"/>
              <a:gd name="csY11" fmla="*/ 625951 h 943451"/>
              <a:gd name="csX12" fmla="*/ 74796 w 4078519"/>
              <a:gd name="csY12" fmla="*/ 895826 h 943451"/>
              <a:gd name="csX13" fmla="*/ 239896 w 4078519"/>
              <a:gd name="csY13" fmla="*/ 940276 h 943451"/>
              <a:gd name="csX14" fmla="*/ 493896 w 4078519"/>
              <a:gd name="csY14" fmla="*/ 921226 h 943451"/>
              <a:gd name="csX15" fmla="*/ 1027296 w 4078519"/>
              <a:gd name="csY15" fmla="*/ 930751 h 943451"/>
              <a:gd name="csX16" fmla="*/ 2192521 w 4078519"/>
              <a:gd name="csY16" fmla="*/ 943451 h 943451"/>
              <a:gd name="csX17" fmla="*/ 3167246 w 4078519"/>
              <a:gd name="csY17" fmla="*/ 930751 h 943451"/>
              <a:gd name="csX0" fmla="*/ 3167246 w 4078523"/>
              <a:gd name="csY0" fmla="*/ 935205 h 947905"/>
              <a:gd name="csX1" fmla="*/ 3767321 w 4078523"/>
              <a:gd name="csY1" fmla="*/ 922505 h 947905"/>
              <a:gd name="csX2" fmla="*/ 3989571 w 4078523"/>
              <a:gd name="csY2" fmla="*/ 709780 h 947905"/>
              <a:gd name="csX3" fmla="*/ 4005446 w 4078523"/>
              <a:gd name="csY3" fmla="*/ 509755 h 947905"/>
              <a:gd name="csX4" fmla="*/ 4078471 w 4078523"/>
              <a:gd name="csY4" fmla="*/ 246230 h 947905"/>
              <a:gd name="csX5" fmla="*/ 4014971 w 4078523"/>
              <a:gd name="csY5" fmla="*/ 39855 h 947905"/>
              <a:gd name="csX6" fmla="*/ 3894321 w 4078523"/>
              <a:gd name="csY6" fmla="*/ 30330 h 947905"/>
              <a:gd name="csX7" fmla="*/ 3668896 w 4078523"/>
              <a:gd name="csY7" fmla="*/ 420855 h 947905"/>
              <a:gd name="csX8" fmla="*/ 2078221 w 4078523"/>
              <a:gd name="csY8" fmla="*/ 439905 h 947905"/>
              <a:gd name="csX9" fmla="*/ 1344796 w 4078523"/>
              <a:gd name="csY9" fmla="*/ 455780 h 947905"/>
              <a:gd name="csX10" fmla="*/ 97021 w 4078523"/>
              <a:gd name="csY10" fmla="*/ 493880 h 947905"/>
              <a:gd name="csX11" fmla="*/ 81146 w 4078523"/>
              <a:gd name="csY11" fmla="*/ 630405 h 947905"/>
              <a:gd name="csX12" fmla="*/ 74796 w 4078523"/>
              <a:gd name="csY12" fmla="*/ 900280 h 947905"/>
              <a:gd name="csX13" fmla="*/ 239896 w 4078523"/>
              <a:gd name="csY13" fmla="*/ 944730 h 947905"/>
              <a:gd name="csX14" fmla="*/ 493896 w 4078523"/>
              <a:gd name="csY14" fmla="*/ 925680 h 947905"/>
              <a:gd name="csX15" fmla="*/ 1027296 w 4078523"/>
              <a:gd name="csY15" fmla="*/ 935205 h 947905"/>
              <a:gd name="csX16" fmla="*/ 2192521 w 4078523"/>
              <a:gd name="csY16" fmla="*/ 947905 h 947905"/>
              <a:gd name="csX17" fmla="*/ 3167246 w 4078523"/>
              <a:gd name="csY17" fmla="*/ 935205 h 947905"/>
              <a:gd name="csX0" fmla="*/ 3167246 w 4078523"/>
              <a:gd name="csY0" fmla="*/ 935205 h 947905"/>
              <a:gd name="csX1" fmla="*/ 3767321 w 4078523"/>
              <a:gd name="csY1" fmla="*/ 922505 h 947905"/>
              <a:gd name="csX2" fmla="*/ 3989571 w 4078523"/>
              <a:gd name="csY2" fmla="*/ 709780 h 947905"/>
              <a:gd name="csX3" fmla="*/ 4005446 w 4078523"/>
              <a:gd name="csY3" fmla="*/ 509755 h 947905"/>
              <a:gd name="csX4" fmla="*/ 4078471 w 4078523"/>
              <a:gd name="csY4" fmla="*/ 246230 h 947905"/>
              <a:gd name="csX5" fmla="*/ 4014971 w 4078523"/>
              <a:gd name="csY5" fmla="*/ 39855 h 947905"/>
              <a:gd name="csX6" fmla="*/ 3894321 w 4078523"/>
              <a:gd name="csY6" fmla="*/ 30330 h 947905"/>
              <a:gd name="csX7" fmla="*/ 3668896 w 4078523"/>
              <a:gd name="csY7" fmla="*/ 420855 h 947905"/>
              <a:gd name="csX8" fmla="*/ 2078221 w 4078523"/>
              <a:gd name="csY8" fmla="*/ 439905 h 947905"/>
              <a:gd name="csX9" fmla="*/ 1344796 w 4078523"/>
              <a:gd name="csY9" fmla="*/ 455780 h 947905"/>
              <a:gd name="csX10" fmla="*/ 97021 w 4078523"/>
              <a:gd name="csY10" fmla="*/ 493880 h 947905"/>
              <a:gd name="csX11" fmla="*/ 81146 w 4078523"/>
              <a:gd name="csY11" fmla="*/ 630405 h 947905"/>
              <a:gd name="csX12" fmla="*/ 74796 w 4078523"/>
              <a:gd name="csY12" fmla="*/ 900280 h 947905"/>
              <a:gd name="csX13" fmla="*/ 239896 w 4078523"/>
              <a:gd name="csY13" fmla="*/ 944730 h 947905"/>
              <a:gd name="csX14" fmla="*/ 493896 w 4078523"/>
              <a:gd name="csY14" fmla="*/ 925680 h 947905"/>
              <a:gd name="csX15" fmla="*/ 1027296 w 4078523"/>
              <a:gd name="csY15" fmla="*/ 935205 h 947905"/>
              <a:gd name="csX16" fmla="*/ 2192521 w 4078523"/>
              <a:gd name="csY16" fmla="*/ 947905 h 947905"/>
              <a:gd name="csX17" fmla="*/ 3167246 w 4078523"/>
              <a:gd name="csY17" fmla="*/ 935205 h 947905"/>
              <a:gd name="csX0" fmla="*/ 3167246 w 4078523"/>
              <a:gd name="csY0" fmla="*/ 935205 h 947905"/>
              <a:gd name="csX1" fmla="*/ 3767321 w 4078523"/>
              <a:gd name="csY1" fmla="*/ 922505 h 947905"/>
              <a:gd name="csX2" fmla="*/ 3989571 w 4078523"/>
              <a:gd name="csY2" fmla="*/ 709780 h 947905"/>
              <a:gd name="csX3" fmla="*/ 3998302 w 4078523"/>
              <a:gd name="csY3" fmla="*/ 507373 h 947905"/>
              <a:gd name="csX4" fmla="*/ 4078471 w 4078523"/>
              <a:gd name="csY4" fmla="*/ 246230 h 947905"/>
              <a:gd name="csX5" fmla="*/ 4014971 w 4078523"/>
              <a:gd name="csY5" fmla="*/ 39855 h 947905"/>
              <a:gd name="csX6" fmla="*/ 3894321 w 4078523"/>
              <a:gd name="csY6" fmla="*/ 30330 h 947905"/>
              <a:gd name="csX7" fmla="*/ 3668896 w 4078523"/>
              <a:gd name="csY7" fmla="*/ 420855 h 947905"/>
              <a:gd name="csX8" fmla="*/ 2078221 w 4078523"/>
              <a:gd name="csY8" fmla="*/ 439905 h 947905"/>
              <a:gd name="csX9" fmla="*/ 1344796 w 4078523"/>
              <a:gd name="csY9" fmla="*/ 455780 h 947905"/>
              <a:gd name="csX10" fmla="*/ 97021 w 4078523"/>
              <a:gd name="csY10" fmla="*/ 493880 h 947905"/>
              <a:gd name="csX11" fmla="*/ 81146 w 4078523"/>
              <a:gd name="csY11" fmla="*/ 630405 h 947905"/>
              <a:gd name="csX12" fmla="*/ 74796 w 4078523"/>
              <a:gd name="csY12" fmla="*/ 900280 h 947905"/>
              <a:gd name="csX13" fmla="*/ 239896 w 4078523"/>
              <a:gd name="csY13" fmla="*/ 944730 h 947905"/>
              <a:gd name="csX14" fmla="*/ 493896 w 4078523"/>
              <a:gd name="csY14" fmla="*/ 925680 h 947905"/>
              <a:gd name="csX15" fmla="*/ 1027296 w 4078523"/>
              <a:gd name="csY15" fmla="*/ 935205 h 947905"/>
              <a:gd name="csX16" fmla="*/ 2192521 w 4078523"/>
              <a:gd name="csY16" fmla="*/ 947905 h 947905"/>
              <a:gd name="csX17" fmla="*/ 3167246 w 4078523"/>
              <a:gd name="csY17" fmla="*/ 935205 h 947905"/>
              <a:gd name="csX0" fmla="*/ 3167246 w 4078523"/>
              <a:gd name="csY0" fmla="*/ 935205 h 947905"/>
              <a:gd name="csX1" fmla="*/ 3767321 w 4078523"/>
              <a:gd name="csY1" fmla="*/ 922505 h 947905"/>
              <a:gd name="csX2" fmla="*/ 3972902 w 4078523"/>
              <a:gd name="csY2" fmla="*/ 790743 h 947905"/>
              <a:gd name="csX3" fmla="*/ 3998302 w 4078523"/>
              <a:gd name="csY3" fmla="*/ 507373 h 947905"/>
              <a:gd name="csX4" fmla="*/ 4078471 w 4078523"/>
              <a:gd name="csY4" fmla="*/ 246230 h 947905"/>
              <a:gd name="csX5" fmla="*/ 4014971 w 4078523"/>
              <a:gd name="csY5" fmla="*/ 39855 h 947905"/>
              <a:gd name="csX6" fmla="*/ 3894321 w 4078523"/>
              <a:gd name="csY6" fmla="*/ 30330 h 947905"/>
              <a:gd name="csX7" fmla="*/ 3668896 w 4078523"/>
              <a:gd name="csY7" fmla="*/ 420855 h 947905"/>
              <a:gd name="csX8" fmla="*/ 2078221 w 4078523"/>
              <a:gd name="csY8" fmla="*/ 439905 h 947905"/>
              <a:gd name="csX9" fmla="*/ 1344796 w 4078523"/>
              <a:gd name="csY9" fmla="*/ 455780 h 947905"/>
              <a:gd name="csX10" fmla="*/ 97021 w 4078523"/>
              <a:gd name="csY10" fmla="*/ 493880 h 947905"/>
              <a:gd name="csX11" fmla="*/ 81146 w 4078523"/>
              <a:gd name="csY11" fmla="*/ 630405 h 947905"/>
              <a:gd name="csX12" fmla="*/ 74796 w 4078523"/>
              <a:gd name="csY12" fmla="*/ 900280 h 947905"/>
              <a:gd name="csX13" fmla="*/ 239896 w 4078523"/>
              <a:gd name="csY13" fmla="*/ 944730 h 947905"/>
              <a:gd name="csX14" fmla="*/ 493896 w 4078523"/>
              <a:gd name="csY14" fmla="*/ 925680 h 947905"/>
              <a:gd name="csX15" fmla="*/ 1027296 w 4078523"/>
              <a:gd name="csY15" fmla="*/ 935205 h 947905"/>
              <a:gd name="csX16" fmla="*/ 2192521 w 4078523"/>
              <a:gd name="csY16" fmla="*/ 947905 h 947905"/>
              <a:gd name="csX17" fmla="*/ 3167246 w 4078523"/>
              <a:gd name="csY17" fmla="*/ 935205 h 947905"/>
              <a:gd name="csX0" fmla="*/ 3167246 w 4078523"/>
              <a:gd name="csY0" fmla="*/ 935205 h 947905"/>
              <a:gd name="csX1" fmla="*/ 3767321 w 4078523"/>
              <a:gd name="csY1" fmla="*/ 922505 h 947905"/>
              <a:gd name="csX2" fmla="*/ 3972902 w 4078523"/>
              <a:gd name="csY2" fmla="*/ 790743 h 947905"/>
              <a:gd name="csX3" fmla="*/ 3998302 w 4078523"/>
              <a:gd name="csY3" fmla="*/ 507373 h 947905"/>
              <a:gd name="csX4" fmla="*/ 4078471 w 4078523"/>
              <a:gd name="csY4" fmla="*/ 246230 h 947905"/>
              <a:gd name="csX5" fmla="*/ 4014971 w 4078523"/>
              <a:gd name="csY5" fmla="*/ 39855 h 947905"/>
              <a:gd name="csX6" fmla="*/ 3894321 w 4078523"/>
              <a:gd name="csY6" fmla="*/ 30330 h 947905"/>
              <a:gd name="csX7" fmla="*/ 3668896 w 4078523"/>
              <a:gd name="csY7" fmla="*/ 420855 h 947905"/>
              <a:gd name="csX8" fmla="*/ 2078221 w 4078523"/>
              <a:gd name="csY8" fmla="*/ 439905 h 947905"/>
              <a:gd name="csX9" fmla="*/ 1344796 w 4078523"/>
              <a:gd name="csY9" fmla="*/ 455780 h 947905"/>
              <a:gd name="csX10" fmla="*/ 97021 w 4078523"/>
              <a:gd name="csY10" fmla="*/ 493880 h 947905"/>
              <a:gd name="csX11" fmla="*/ 81146 w 4078523"/>
              <a:gd name="csY11" fmla="*/ 630405 h 947905"/>
              <a:gd name="csX12" fmla="*/ 74796 w 4078523"/>
              <a:gd name="csY12" fmla="*/ 900280 h 947905"/>
              <a:gd name="csX13" fmla="*/ 239896 w 4078523"/>
              <a:gd name="csY13" fmla="*/ 944730 h 947905"/>
              <a:gd name="csX14" fmla="*/ 493896 w 4078523"/>
              <a:gd name="csY14" fmla="*/ 925680 h 947905"/>
              <a:gd name="csX15" fmla="*/ 1027296 w 4078523"/>
              <a:gd name="csY15" fmla="*/ 935205 h 947905"/>
              <a:gd name="csX16" fmla="*/ 2192521 w 4078523"/>
              <a:gd name="csY16" fmla="*/ 947905 h 947905"/>
              <a:gd name="csX17" fmla="*/ 3167246 w 4078523"/>
              <a:gd name="csY17" fmla="*/ 935205 h 947905"/>
              <a:gd name="csX0" fmla="*/ 3167246 w 4078523"/>
              <a:gd name="csY0" fmla="*/ 935205 h 947905"/>
              <a:gd name="csX1" fmla="*/ 3764939 w 4078523"/>
              <a:gd name="csY1" fmla="*/ 912980 h 947905"/>
              <a:gd name="csX2" fmla="*/ 3972902 w 4078523"/>
              <a:gd name="csY2" fmla="*/ 790743 h 947905"/>
              <a:gd name="csX3" fmla="*/ 3998302 w 4078523"/>
              <a:gd name="csY3" fmla="*/ 507373 h 947905"/>
              <a:gd name="csX4" fmla="*/ 4078471 w 4078523"/>
              <a:gd name="csY4" fmla="*/ 246230 h 947905"/>
              <a:gd name="csX5" fmla="*/ 4014971 w 4078523"/>
              <a:gd name="csY5" fmla="*/ 39855 h 947905"/>
              <a:gd name="csX6" fmla="*/ 3894321 w 4078523"/>
              <a:gd name="csY6" fmla="*/ 30330 h 947905"/>
              <a:gd name="csX7" fmla="*/ 3668896 w 4078523"/>
              <a:gd name="csY7" fmla="*/ 420855 h 947905"/>
              <a:gd name="csX8" fmla="*/ 2078221 w 4078523"/>
              <a:gd name="csY8" fmla="*/ 439905 h 947905"/>
              <a:gd name="csX9" fmla="*/ 1344796 w 4078523"/>
              <a:gd name="csY9" fmla="*/ 455780 h 947905"/>
              <a:gd name="csX10" fmla="*/ 97021 w 4078523"/>
              <a:gd name="csY10" fmla="*/ 493880 h 947905"/>
              <a:gd name="csX11" fmla="*/ 81146 w 4078523"/>
              <a:gd name="csY11" fmla="*/ 630405 h 947905"/>
              <a:gd name="csX12" fmla="*/ 74796 w 4078523"/>
              <a:gd name="csY12" fmla="*/ 900280 h 947905"/>
              <a:gd name="csX13" fmla="*/ 239896 w 4078523"/>
              <a:gd name="csY13" fmla="*/ 944730 h 947905"/>
              <a:gd name="csX14" fmla="*/ 493896 w 4078523"/>
              <a:gd name="csY14" fmla="*/ 925680 h 947905"/>
              <a:gd name="csX15" fmla="*/ 1027296 w 4078523"/>
              <a:gd name="csY15" fmla="*/ 935205 h 947905"/>
              <a:gd name="csX16" fmla="*/ 2192521 w 4078523"/>
              <a:gd name="csY16" fmla="*/ 947905 h 947905"/>
              <a:gd name="csX17" fmla="*/ 3167246 w 4078523"/>
              <a:gd name="csY17" fmla="*/ 935205 h 947905"/>
              <a:gd name="csX0" fmla="*/ 3167246 w 4078523"/>
              <a:gd name="csY0" fmla="*/ 935205 h 947905"/>
              <a:gd name="csX1" fmla="*/ 3764939 w 4078523"/>
              <a:gd name="csY1" fmla="*/ 912980 h 947905"/>
              <a:gd name="csX2" fmla="*/ 3972902 w 4078523"/>
              <a:gd name="csY2" fmla="*/ 790743 h 947905"/>
              <a:gd name="csX3" fmla="*/ 3998302 w 4078523"/>
              <a:gd name="csY3" fmla="*/ 507373 h 947905"/>
              <a:gd name="csX4" fmla="*/ 4078471 w 4078523"/>
              <a:gd name="csY4" fmla="*/ 246230 h 947905"/>
              <a:gd name="csX5" fmla="*/ 4014971 w 4078523"/>
              <a:gd name="csY5" fmla="*/ 39855 h 947905"/>
              <a:gd name="csX6" fmla="*/ 3894321 w 4078523"/>
              <a:gd name="csY6" fmla="*/ 30330 h 947905"/>
              <a:gd name="csX7" fmla="*/ 3668896 w 4078523"/>
              <a:gd name="csY7" fmla="*/ 420855 h 947905"/>
              <a:gd name="csX8" fmla="*/ 2078221 w 4078523"/>
              <a:gd name="csY8" fmla="*/ 439905 h 947905"/>
              <a:gd name="csX9" fmla="*/ 1344796 w 4078523"/>
              <a:gd name="csY9" fmla="*/ 455780 h 947905"/>
              <a:gd name="csX10" fmla="*/ 97021 w 4078523"/>
              <a:gd name="csY10" fmla="*/ 493880 h 947905"/>
              <a:gd name="csX11" fmla="*/ 81146 w 4078523"/>
              <a:gd name="csY11" fmla="*/ 630405 h 947905"/>
              <a:gd name="csX12" fmla="*/ 74796 w 4078523"/>
              <a:gd name="csY12" fmla="*/ 900280 h 947905"/>
              <a:gd name="csX13" fmla="*/ 239896 w 4078523"/>
              <a:gd name="csY13" fmla="*/ 944730 h 947905"/>
              <a:gd name="csX14" fmla="*/ 493896 w 4078523"/>
              <a:gd name="csY14" fmla="*/ 925680 h 947905"/>
              <a:gd name="csX15" fmla="*/ 1027296 w 4078523"/>
              <a:gd name="csY15" fmla="*/ 935205 h 947905"/>
              <a:gd name="csX16" fmla="*/ 2192521 w 4078523"/>
              <a:gd name="csY16" fmla="*/ 947905 h 947905"/>
              <a:gd name="csX17" fmla="*/ 3167246 w 4078523"/>
              <a:gd name="csY17" fmla="*/ 935205 h 947905"/>
              <a:gd name="csX0" fmla="*/ 3167246 w 4078523"/>
              <a:gd name="csY0" fmla="*/ 935205 h 955872"/>
              <a:gd name="csX1" fmla="*/ 3764939 w 4078523"/>
              <a:gd name="csY1" fmla="*/ 912980 h 955872"/>
              <a:gd name="csX2" fmla="*/ 3972902 w 4078523"/>
              <a:gd name="csY2" fmla="*/ 790743 h 955872"/>
              <a:gd name="csX3" fmla="*/ 3998302 w 4078523"/>
              <a:gd name="csY3" fmla="*/ 507373 h 955872"/>
              <a:gd name="csX4" fmla="*/ 4078471 w 4078523"/>
              <a:gd name="csY4" fmla="*/ 246230 h 955872"/>
              <a:gd name="csX5" fmla="*/ 4014971 w 4078523"/>
              <a:gd name="csY5" fmla="*/ 39855 h 955872"/>
              <a:gd name="csX6" fmla="*/ 3894321 w 4078523"/>
              <a:gd name="csY6" fmla="*/ 30330 h 955872"/>
              <a:gd name="csX7" fmla="*/ 3668896 w 4078523"/>
              <a:gd name="csY7" fmla="*/ 420855 h 955872"/>
              <a:gd name="csX8" fmla="*/ 2078221 w 4078523"/>
              <a:gd name="csY8" fmla="*/ 439905 h 955872"/>
              <a:gd name="csX9" fmla="*/ 1344796 w 4078523"/>
              <a:gd name="csY9" fmla="*/ 455780 h 955872"/>
              <a:gd name="csX10" fmla="*/ 97021 w 4078523"/>
              <a:gd name="csY10" fmla="*/ 493880 h 955872"/>
              <a:gd name="csX11" fmla="*/ 81146 w 4078523"/>
              <a:gd name="csY11" fmla="*/ 630405 h 955872"/>
              <a:gd name="csX12" fmla="*/ 74796 w 4078523"/>
              <a:gd name="csY12" fmla="*/ 900280 h 955872"/>
              <a:gd name="csX13" fmla="*/ 239896 w 4078523"/>
              <a:gd name="csY13" fmla="*/ 944730 h 955872"/>
              <a:gd name="csX14" fmla="*/ 493896 w 4078523"/>
              <a:gd name="csY14" fmla="*/ 925680 h 955872"/>
              <a:gd name="csX15" fmla="*/ 1027296 w 4078523"/>
              <a:gd name="csY15" fmla="*/ 935205 h 955872"/>
              <a:gd name="csX16" fmla="*/ 2192521 w 4078523"/>
              <a:gd name="csY16" fmla="*/ 947905 h 955872"/>
              <a:gd name="csX17" fmla="*/ 3167246 w 4078523"/>
              <a:gd name="csY17" fmla="*/ 935205 h 955872"/>
              <a:gd name="csX0" fmla="*/ 3167246 w 4078523"/>
              <a:gd name="csY0" fmla="*/ 935205 h 954930"/>
              <a:gd name="csX1" fmla="*/ 3764939 w 4078523"/>
              <a:gd name="csY1" fmla="*/ 912980 h 954930"/>
              <a:gd name="csX2" fmla="*/ 3972902 w 4078523"/>
              <a:gd name="csY2" fmla="*/ 790743 h 954930"/>
              <a:gd name="csX3" fmla="*/ 3998302 w 4078523"/>
              <a:gd name="csY3" fmla="*/ 507373 h 954930"/>
              <a:gd name="csX4" fmla="*/ 4078471 w 4078523"/>
              <a:gd name="csY4" fmla="*/ 246230 h 954930"/>
              <a:gd name="csX5" fmla="*/ 4014971 w 4078523"/>
              <a:gd name="csY5" fmla="*/ 39855 h 954930"/>
              <a:gd name="csX6" fmla="*/ 3894321 w 4078523"/>
              <a:gd name="csY6" fmla="*/ 30330 h 954930"/>
              <a:gd name="csX7" fmla="*/ 3668896 w 4078523"/>
              <a:gd name="csY7" fmla="*/ 420855 h 954930"/>
              <a:gd name="csX8" fmla="*/ 2078221 w 4078523"/>
              <a:gd name="csY8" fmla="*/ 439905 h 954930"/>
              <a:gd name="csX9" fmla="*/ 1344796 w 4078523"/>
              <a:gd name="csY9" fmla="*/ 455780 h 954930"/>
              <a:gd name="csX10" fmla="*/ 97021 w 4078523"/>
              <a:gd name="csY10" fmla="*/ 493880 h 954930"/>
              <a:gd name="csX11" fmla="*/ 81146 w 4078523"/>
              <a:gd name="csY11" fmla="*/ 630405 h 954930"/>
              <a:gd name="csX12" fmla="*/ 74796 w 4078523"/>
              <a:gd name="csY12" fmla="*/ 900280 h 954930"/>
              <a:gd name="csX13" fmla="*/ 239896 w 4078523"/>
              <a:gd name="csY13" fmla="*/ 944730 h 954930"/>
              <a:gd name="csX14" fmla="*/ 493896 w 4078523"/>
              <a:gd name="csY14" fmla="*/ 925680 h 954930"/>
              <a:gd name="csX15" fmla="*/ 1027296 w 4078523"/>
              <a:gd name="csY15" fmla="*/ 935205 h 954930"/>
              <a:gd name="csX16" fmla="*/ 2192521 w 4078523"/>
              <a:gd name="csY16" fmla="*/ 947905 h 954930"/>
              <a:gd name="csX17" fmla="*/ 3167246 w 4078523"/>
              <a:gd name="csY17" fmla="*/ 935205 h 954930"/>
              <a:gd name="csX0" fmla="*/ 3167246 w 4078523"/>
              <a:gd name="csY0" fmla="*/ 935205 h 955020"/>
              <a:gd name="csX1" fmla="*/ 3764939 w 4078523"/>
              <a:gd name="csY1" fmla="*/ 912980 h 955020"/>
              <a:gd name="csX2" fmla="*/ 3972902 w 4078523"/>
              <a:gd name="csY2" fmla="*/ 790743 h 955020"/>
              <a:gd name="csX3" fmla="*/ 3998302 w 4078523"/>
              <a:gd name="csY3" fmla="*/ 507373 h 955020"/>
              <a:gd name="csX4" fmla="*/ 4078471 w 4078523"/>
              <a:gd name="csY4" fmla="*/ 246230 h 955020"/>
              <a:gd name="csX5" fmla="*/ 4014971 w 4078523"/>
              <a:gd name="csY5" fmla="*/ 39855 h 955020"/>
              <a:gd name="csX6" fmla="*/ 3894321 w 4078523"/>
              <a:gd name="csY6" fmla="*/ 30330 h 955020"/>
              <a:gd name="csX7" fmla="*/ 3668896 w 4078523"/>
              <a:gd name="csY7" fmla="*/ 420855 h 955020"/>
              <a:gd name="csX8" fmla="*/ 2078221 w 4078523"/>
              <a:gd name="csY8" fmla="*/ 439905 h 955020"/>
              <a:gd name="csX9" fmla="*/ 1344796 w 4078523"/>
              <a:gd name="csY9" fmla="*/ 455780 h 955020"/>
              <a:gd name="csX10" fmla="*/ 97021 w 4078523"/>
              <a:gd name="csY10" fmla="*/ 493880 h 955020"/>
              <a:gd name="csX11" fmla="*/ 81146 w 4078523"/>
              <a:gd name="csY11" fmla="*/ 630405 h 955020"/>
              <a:gd name="csX12" fmla="*/ 74796 w 4078523"/>
              <a:gd name="csY12" fmla="*/ 900280 h 955020"/>
              <a:gd name="csX13" fmla="*/ 175602 w 4078523"/>
              <a:gd name="csY13" fmla="*/ 954255 h 955020"/>
              <a:gd name="csX14" fmla="*/ 493896 w 4078523"/>
              <a:gd name="csY14" fmla="*/ 925680 h 955020"/>
              <a:gd name="csX15" fmla="*/ 1027296 w 4078523"/>
              <a:gd name="csY15" fmla="*/ 935205 h 955020"/>
              <a:gd name="csX16" fmla="*/ 2192521 w 4078523"/>
              <a:gd name="csY16" fmla="*/ 947905 h 955020"/>
              <a:gd name="csX17" fmla="*/ 3167246 w 4078523"/>
              <a:gd name="csY17" fmla="*/ 935205 h 955020"/>
              <a:gd name="csX0" fmla="*/ 3167246 w 4078523"/>
              <a:gd name="csY0" fmla="*/ 935205 h 955187"/>
              <a:gd name="csX1" fmla="*/ 3764939 w 4078523"/>
              <a:gd name="csY1" fmla="*/ 912980 h 955187"/>
              <a:gd name="csX2" fmla="*/ 3972902 w 4078523"/>
              <a:gd name="csY2" fmla="*/ 790743 h 955187"/>
              <a:gd name="csX3" fmla="*/ 3998302 w 4078523"/>
              <a:gd name="csY3" fmla="*/ 507373 h 955187"/>
              <a:gd name="csX4" fmla="*/ 4078471 w 4078523"/>
              <a:gd name="csY4" fmla="*/ 246230 h 955187"/>
              <a:gd name="csX5" fmla="*/ 4014971 w 4078523"/>
              <a:gd name="csY5" fmla="*/ 39855 h 955187"/>
              <a:gd name="csX6" fmla="*/ 3894321 w 4078523"/>
              <a:gd name="csY6" fmla="*/ 30330 h 955187"/>
              <a:gd name="csX7" fmla="*/ 3668896 w 4078523"/>
              <a:gd name="csY7" fmla="*/ 420855 h 955187"/>
              <a:gd name="csX8" fmla="*/ 2078221 w 4078523"/>
              <a:gd name="csY8" fmla="*/ 439905 h 955187"/>
              <a:gd name="csX9" fmla="*/ 1344796 w 4078523"/>
              <a:gd name="csY9" fmla="*/ 455780 h 955187"/>
              <a:gd name="csX10" fmla="*/ 97021 w 4078523"/>
              <a:gd name="csY10" fmla="*/ 493880 h 955187"/>
              <a:gd name="csX11" fmla="*/ 81146 w 4078523"/>
              <a:gd name="csY11" fmla="*/ 630405 h 955187"/>
              <a:gd name="csX12" fmla="*/ 74796 w 4078523"/>
              <a:gd name="csY12" fmla="*/ 900280 h 955187"/>
              <a:gd name="csX13" fmla="*/ 175602 w 4078523"/>
              <a:gd name="csY13" fmla="*/ 954255 h 955187"/>
              <a:gd name="csX14" fmla="*/ 493896 w 4078523"/>
              <a:gd name="csY14" fmla="*/ 925680 h 955187"/>
              <a:gd name="csX15" fmla="*/ 1027296 w 4078523"/>
              <a:gd name="csY15" fmla="*/ 935205 h 955187"/>
              <a:gd name="csX16" fmla="*/ 2192521 w 4078523"/>
              <a:gd name="csY16" fmla="*/ 947905 h 955187"/>
              <a:gd name="csX17" fmla="*/ 3167246 w 4078523"/>
              <a:gd name="csY17" fmla="*/ 935205 h 955187"/>
              <a:gd name="csX0" fmla="*/ 3167246 w 4078523"/>
              <a:gd name="csY0" fmla="*/ 935205 h 955398"/>
              <a:gd name="csX1" fmla="*/ 3764939 w 4078523"/>
              <a:gd name="csY1" fmla="*/ 912980 h 955398"/>
              <a:gd name="csX2" fmla="*/ 3972902 w 4078523"/>
              <a:gd name="csY2" fmla="*/ 790743 h 955398"/>
              <a:gd name="csX3" fmla="*/ 3998302 w 4078523"/>
              <a:gd name="csY3" fmla="*/ 507373 h 955398"/>
              <a:gd name="csX4" fmla="*/ 4078471 w 4078523"/>
              <a:gd name="csY4" fmla="*/ 246230 h 955398"/>
              <a:gd name="csX5" fmla="*/ 4014971 w 4078523"/>
              <a:gd name="csY5" fmla="*/ 39855 h 955398"/>
              <a:gd name="csX6" fmla="*/ 3894321 w 4078523"/>
              <a:gd name="csY6" fmla="*/ 30330 h 955398"/>
              <a:gd name="csX7" fmla="*/ 3668896 w 4078523"/>
              <a:gd name="csY7" fmla="*/ 420855 h 955398"/>
              <a:gd name="csX8" fmla="*/ 2078221 w 4078523"/>
              <a:gd name="csY8" fmla="*/ 439905 h 955398"/>
              <a:gd name="csX9" fmla="*/ 1344796 w 4078523"/>
              <a:gd name="csY9" fmla="*/ 455780 h 955398"/>
              <a:gd name="csX10" fmla="*/ 97021 w 4078523"/>
              <a:gd name="csY10" fmla="*/ 493880 h 955398"/>
              <a:gd name="csX11" fmla="*/ 81146 w 4078523"/>
              <a:gd name="csY11" fmla="*/ 630405 h 955398"/>
              <a:gd name="csX12" fmla="*/ 74796 w 4078523"/>
              <a:gd name="csY12" fmla="*/ 900280 h 955398"/>
              <a:gd name="csX13" fmla="*/ 175602 w 4078523"/>
              <a:gd name="csY13" fmla="*/ 954255 h 955398"/>
              <a:gd name="csX14" fmla="*/ 493896 w 4078523"/>
              <a:gd name="csY14" fmla="*/ 925680 h 955398"/>
              <a:gd name="csX15" fmla="*/ 1027296 w 4078523"/>
              <a:gd name="csY15" fmla="*/ 935205 h 955398"/>
              <a:gd name="csX16" fmla="*/ 2192521 w 4078523"/>
              <a:gd name="csY16" fmla="*/ 947905 h 955398"/>
              <a:gd name="csX17" fmla="*/ 3167246 w 4078523"/>
              <a:gd name="csY17" fmla="*/ 935205 h 955398"/>
              <a:gd name="csX0" fmla="*/ 3227800 w 4139077"/>
              <a:gd name="csY0" fmla="*/ 935205 h 954807"/>
              <a:gd name="csX1" fmla="*/ 3825493 w 4139077"/>
              <a:gd name="csY1" fmla="*/ 912980 h 954807"/>
              <a:gd name="csX2" fmla="*/ 4033456 w 4139077"/>
              <a:gd name="csY2" fmla="*/ 790743 h 954807"/>
              <a:gd name="csX3" fmla="*/ 4058856 w 4139077"/>
              <a:gd name="csY3" fmla="*/ 507373 h 954807"/>
              <a:gd name="csX4" fmla="*/ 4139025 w 4139077"/>
              <a:gd name="csY4" fmla="*/ 246230 h 954807"/>
              <a:gd name="csX5" fmla="*/ 4075525 w 4139077"/>
              <a:gd name="csY5" fmla="*/ 39855 h 954807"/>
              <a:gd name="csX6" fmla="*/ 3954875 w 4139077"/>
              <a:gd name="csY6" fmla="*/ 30330 h 954807"/>
              <a:gd name="csX7" fmla="*/ 3729450 w 4139077"/>
              <a:gd name="csY7" fmla="*/ 420855 h 954807"/>
              <a:gd name="csX8" fmla="*/ 2138775 w 4139077"/>
              <a:gd name="csY8" fmla="*/ 439905 h 954807"/>
              <a:gd name="csX9" fmla="*/ 1405350 w 4139077"/>
              <a:gd name="csY9" fmla="*/ 455780 h 954807"/>
              <a:gd name="csX10" fmla="*/ 157575 w 4139077"/>
              <a:gd name="csY10" fmla="*/ 493880 h 954807"/>
              <a:gd name="csX11" fmla="*/ 15493 w 4139077"/>
              <a:gd name="csY11" fmla="*/ 656599 h 954807"/>
              <a:gd name="csX12" fmla="*/ 135350 w 4139077"/>
              <a:gd name="csY12" fmla="*/ 900280 h 954807"/>
              <a:gd name="csX13" fmla="*/ 236156 w 4139077"/>
              <a:gd name="csY13" fmla="*/ 954255 h 954807"/>
              <a:gd name="csX14" fmla="*/ 554450 w 4139077"/>
              <a:gd name="csY14" fmla="*/ 925680 h 954807"/>
              <a:gd name="csX15" fmla="*/ 1087850 w 4139077"/>
              <a:gd name="csY15" fmla="*/ 935205 h 954807"/>
              <a:gd name="csX16" fmla="*/ 2253075 w 4139077"/>
              <a:gd name="csY16" fmla="*/ 947905 h 954807"/>
              <a:gd name="csX17" fmla="*/ 3227800 w 4139077"/>
              <a:gd name="csY17" fmla="*/ 935205 h 954807"/>
              <a:gd name="csX0" fmla="*/ 3164767 w 4076044"/>
              <a:gd name="csY0" fmla="*/ 935205 h 954807"/>
              <a:gd name="csX1" fmla="*/ 3762460 w 4076044"/>
              <a:gd name="csY1" fmla="*/ 912980 h 954807"/>
              <a:gd name="csX2" fmla="*/ 3970423 w 4076044"/>
              <a:gd name="csY2" fmla="*/ 790743 h 954807"/>
              <a:gd name="csX3" fmla="*/ 3995823 w 4076044"/>
              <a:gd name="csY3" fmla="*/ 507373 h 954807"/>
              <a:gd name="csX4" fmla="*/ 4075992 w 4076044"/>
              <a:gd name="csY4" fmla="*/ 246230 h 954807"/>
              <a:gd name="csX5" fmla="*/ 4012492 w 4076044"/>
              <a:gd name="csY5" fmla="*/ 39855 h 954807"/>
              <a:gd name="csX6" fmla="*/ 3891842 w 4076044"/>
              <a:gd name="csY6" fmla="*/ 30330 h 954807"/>
              <a:gd name="csX7" fmla="*/ 3666417 w 4076044"/>
              <a:gd name="csY7" fmla="*/ 420855 h 954807"/>
              <a:gd name="csX8" fmla="*/ 2075742 w 4076044"/>
              <a:gd name="csY8" fmla="*/ 439905 h 954807"/>
              <a:gd name="csX9" fmla="*/ 1342317 w 4076044"/>
              <a:gd name="csY9" fmla="*/ 455780 h 954807"/>
              <a:gd name="csX10" fmla="*/ 94542 w 4076044"/>
              <a:gd name="csY10" fmla="*/ 493880 h 954807"/>
              <a:gd name="csX11" fmla="*/ 85810 w 4076044"/>
              <a:gd name="csY11" fmla="*/ 656599 h 954807"/>
              <a:gd name="csX12" fmla="*/ 72317 w 4076044"/>
              <a:gd name="csY12" fmla="*/ 900280 h 954807"/>
              <a:gd name="csX13" fmla="*/ 173123 w 4076044"/>
              <a:gd name="csY13" fmla="*/ 954255 h 954807"/>
              <a:gd name="csX14" fmla="*/ 491417 w 4076044"/>
              <a:gd name="csY14" fmla="*/ 925680 h 954807"/>
              <a:gd name="csX15" fmla="*/ 1024817 w 4076044"/>
              <a:gd name="csY15" fmla="*/ 935205 h 954807"/>
              <a:gd name="csX16" fmla="*/ 2190042 w 4076044"/>
              <a:gd name="csY16" fmla="*/ 947905 h 954807"/>
              <a:gd name="csX17" fmla="*/ 3164767 w 4076044"/>
              <a:gd name="csY17" fmla="*/ 935205 h 954807"/>
              <a:gd name="csX0" fmla="*/ 3114917 w 4026194"/>
              <a:gd name="csY0" fmla="*/ 935205 h 954807"/>
              <a:gd name="csX1" fmla="*/ 3712610 w 4026194"/>
              <a:gd name="csY1" fmla="*/ 912980 h 954807"/>
              <a:gd name="csX2" fmla="*/ 3920573 w 4026194"/>
              <a:gd name="csY2" fmla="*/ 790743 h 954807"/>
              <a:gd name="csX3" fmla="*/ 3945973 w 4026194"/>
              <a:gd name="csY3" fmla="*/ 507373 h 954807"/>
              <a:gd name="csX4" fmla="*/ 4026142 w 4026194"/>
              <a:gd name="csY4" fmla="*/ 246230 h 954807"/>
              <a:gd name="csX5" fmla="*/ 3962642 w 4026194"/>
              <a:gd name="csY5" fmla="*/ 39855 h 954807"/>
              <a:gd name="csX6" fmla="*/ 3841992 w 4026194"/>
              <a:gd name="csY6" fmla="*/ 30330 h 954807"/>
              <a:gd name="csX7" fmla="*/ 3616567 w 4026194"/>
              <a:gd name="csY7" fmla="*/ 420855 h 954807"/>
              <a:gd name="csX8" fmla="*/ 2025892 w 4026194"/>
              <a:gd name="csY8" fmla="*/ 439905 h 954807"/>
              <a:gd name="csX9" fmla="*/ 1292467 w 4026194"/>
              <a:gd name="csY9" fmla="*/ 455780 h 954807"/>
              <a:gd name="csX10" fmla="*/ 113748 w 4026194"/>
              <a:gd name="csY10" fmla="*/ 486736 h 954807"/>
              <a:gd name="csX11" fmla="*/ 35960 w 4026194"/>
              <a:gd name="csY11" fmla="*/ 656599 h 954807"/>
              <a:gd name="csX12" fmla="*/ 22467 w 4026194"/>
              <a:gd name="csY12" fmla="*/ 900280 h 954807"/>
              <a:gd name="csX13" fmla="*/ 123273 w 4026194"/>
              <a:gd name="csY13" fmla="*/ 954255 h 954807"/>
              <a:gd name="csX14" fmla="*/ 441567 w 4026194"/>
              <a:gd name="csY14" fmla="*/ 925680 h 954807"/>
              <a:gd name="csX15" fmla="*/ 974967 w 4026194"/>
              <a:gd name="csY15" fmla="*/ 935205 h 954807"/>
              <a:gd name="csX16" fmla="*/ 2140192 w 4026194"/>
              <a:gd name="csY16" fmla="*/ 947905 h 954807"/>
              <a:gd name="csX17" fmla="*/ 3114917 w 4026194"/>
              <a:gd name="csY17" fmla="*/ 935205 h 954807"/>
              <a:gd name="csX0" fmla="*/ 3098834 w 4010111"/>
              <a:gd name="csY0" fmla="*/ 935205 h 954807"/>
              <a:gd name="csX1" fmla="*/ 3696527 w 4010111"/>
              <a:gd name="csY1" fmla="*/ 912980 h 954807"/>
              <a:gd name="csX2" fmla="*/ 3904490 w 4010111"/>
              <a:gd name="csY2" fmla="*/ 790743 h 954807"/>
              <a:gd name="csX3" fmla="*/ 3929890 w 4010111"/>
              <a:gd name="csY3" fmla="*/ 507373 h 954807"/>
              <a:gd name="csX4" fmla="*/ 4010059 w 4010111"/>
              <a:gd name="csY4" fmla="*/ 246230 h 954807"/>
              <a:gd name="csX5" fmla="*/ 3946559 w 4010111"/>
              <a:gd name="csY5" fmla="*/ 39855 h 954807"/>
              <a:gd name="csX6" fmla="*/ 3825909 w 4010111"/>
              <a:gd name="csY6" fmla="*/ 30330 h 954807"/>
              <a:gd name="csX7" fmla="*/ 3600484 w 4010111"/>
              <a:gd name="csY7" fmla="*/ 420855 h 954807"/>
              <a:gd name="csX8" fmla="*/ 2009809 w 4010111"/>
              <a:gd name="csY8" fmla="*/ 439905 h 954807"/>
              <a:gd name="csX9" fmla="*/ 1276384 w 4010111"/>
              <a:gd name="csY9" fmla="*/ 455780 h 954807"/>
              <a:gd name="csX10" fmla="*/ 97665 w 4010111"/>
              <a:gd name="csY10" fmla="*/ 486736 h 954807"/>
              <a:gd name="csX11" fmla="*/ 19877 w 4010111"/>
              <a:gd name="csY11" fmla="*/ 656599 h 954807"/>
              <a:gd name="csX12" fmla="*/ 6384 w 4010111"/>
              <a:gd name="csY12" fmla="*/ 900280 h 954807"/>
              <a:gd name="csX13" fmla="*/ 107190 w 4010111"/>
              <a:gd name="csY13" fmla="*/ 954255 h 954807"/>
              <a:gd name="csX14" fmla="*/ 425484 w 4010111"/>
              <a:gd name="csY14" fmla="*/ 925680 h 954807"/>
              <a:gd name="csX15" fmla="*/ 958884 w 4010111"/>
              <a:gd name="csY15" fmla="*/ 935205 h 954807"/>
              <a:gd name="csX16" fmla="*/ 2124109 w 4010111"/>
              <a:gd name="csY16" fmla="*/ 947905 h 954807"/>
              <a:gd name="csX17" fmla="*/ 3098834 w 4010111"/>
              <a:gd name="csY17" fmla="*/ 935205 h 954807"/>
              <a:gd name="csX0" fmla="*/ 3098245 w 4009522"/>
              <a:gd name="csY0" fmla="*/ 935205 h 954807"/>
              <a:gd name="csX1" fmla="*/ 3695938 w 4009522"/>
              <a:gd name="csY1" fmla="*/ 912980 h 954807"/>
              <a:gd name="csX2" fmla="*/ 3903901 w 4009522"/>
              <a:gd name="csY2" fmla="*/ 790743 h 954807"/>
              <a:gd name="csX3" fmla="*/ 3929301 w 4009522"/>
              <a:gd name="csY3" fmla="*/ 507373 h 954807"/>
              <a:gd name="csX4" fmla="*/ 4009470 w 4009522"/>
              <a:gd name="csY4" fmla="*/ 246230 h 954807"/>
              <a:gd name="csX5" fmla="*/ 3945970 w 4009522"/>
              <a:gd name="csY5" fmla="*/ 39855 h 954807"/>
              <a:gd name="csX6" fmla="*/ 3825320 w 4009522"/>
              <a:gd name="csY6" fmla="*/ 30330 h 954807"/>
              <a:gd name="csX7" fmla="*/ 3599895 w 4009522"/>
              <a:gd name="csY7" fmla="*/ 420855 h 954807"/>
              <a:gd name="csX8" fmla="*/ 2009220 w 4009522"/>
              <a:gd name="csY8" fmla="*/ 439905 h 954807"/>
              <a:gd name="csX9" fmla="*/ 1275795 w 4009522"/>
              <a:gd name="csY9" fmla="*/ 455780 h 954807"/>
              <a:gd name="csX10" fmla="*/ 78026 w 4009522"/>
              <a:gd name="csY10" fmla="*/ 491499 h 954807"/>
              <a:gd name="csX11" fmla="*/ 19288 w 4009522"/>
              <a:gd name="csY11" fmla="*/ 656599 h 954807"/>
              <a:gd name="csX12" fmla="*/ 5795 w 4009522"/>
              <a:gd name="csY12" fmla="*/ 900280 h 954807"/>
              <a:gd name="csX13" fmla="*/ 106601 w 4009522"/>
              <a:gd name="csY13" fmla="*/ 954255 h 954807"/>
              <a:gd name="csX14" fmla="*/ 424895 w 4009522"/>
              <a:gd name="csY14" fmla="*/ 925680 h 954807"/>
              <a:gd name="csX15" fmla="*/ 958295 w 4009522"/>
              <a:gd name="csY15" fmla="*/ 935205 h 954807"/>
              <a:gd name="csX16" fmla="*/ 2123520 w 4009522"/>
              <a:gd name="csY16" fmla="*/ 947905 h 954807"/>
              <a:gd name="csX17" fmla="*/ 3098245 w 4009522"/>
              <a:gd name="csY17" fmla="*/ 935205 h 954807"/>
              <a:gd name="csX0" fmla="*/ 3096652 w 4007929"/>
              <a:gd name="csY0" fmla="*/ 935205 h 954807"/>
              <a:gd name="csX1" fmla="*/ 3694345 w 4007929"/>
              <a:gd name="csY1" fmla="*/ 912980 h 954807"/>
              <a:gd name="csX2" fmla="*/ 3902308 w 4007929"/>
              <a:gd name="csY2" fmla="*/ 790743 h 954807"/>
              <a:gd name="csX3" fmla="*/ 3927708 w 4007929"/>
              <a:gd name="csY3" fmla="*/ 507373 h 954807"/>
              <a:gd name="csX4" fmla="*/ 4007877 w 4007929"/>
              <a:gd name="csY4" fmla="*/ 246230 h 954807"/>
              <a:gd name="csX5" fmla="*/ 3944377 w 4007929"/>
              <a:gd name="csY5" fmla="*/ 39855 h 954807"/>
              <a:gd name="csX6" fmla="*/ 3823727 w 4007929"/>
              <a:gd name="csY6" fmla="*/ 30330 h 954807"/>
              <a:gd name="csX7" fmla="*/ 3598302 w 4007929"/>
              <a:gd name="csY7" fmla="*/ 420855 h 954807"/>
              <a:gd name="csX8" fmla="*/ 2007627 w 4007929"/>
              <a:gd name="csY8" fmla="*/ 439905 h 954807"/>
              <a:gd name="csX9" fmla="*/ 1274202 w 4007929"/>
              <a:gd name="csY9" fmla="*/ 455780 h 954807"/>
              <a:gd name="csX10" fmla="*/ 76433 w 4007929"/>
              <a:gd name="csY10" fmla="*/ 491499 h 954807"/>
              <a:gd name="csX11" fmla="*/ 17695 w 4007929"/>
              <a:gd name="csY11" fmla="*/ 656599 h 954807"/>
              <a:gd name="csX12" fmla="*/ 4202 w 4007929"/>
              <a:gd name="csY12" fmla="*/ 900280 h 954807"/>
              <a:gd name="csX13" fmla="*/ 105008 w 4007929"/>
              <a:gd name="csY13" fmla="*/ 954255 h 954807"/>
              <a:gd name="csX14" fmla="*/ 423302 w 4007929"/>
              <a:gd name="csY14" fmla="*/ 925680 h 954807"/>
              <a:gd name="csX15" fmla="*/ 956702 w 4007929"/>
              <a:gd name="csY15" fmla="*/ 935205 h 954807"/>
              <a:gd name="csX16" fmla="*/ 2121927 w 4007929"/>
              <a:gd name="csY16" fmla="*/ 947905 h 954807"/>
              <a:gd name="csX17" fmla="*/ 3096652 w 4007929"/>
              <a:gd name="csY17" fmla="*/ 935205 h 954807"/>
              <a:gd name="csX0" fmla="*/ 3096652 w 4007929"/>
              <a:gd name="csY0" fmla="*/ 935205 h 954807"/>
              <a:gd name="csX1" fmla="*/ 3694345 w 4007929"/>
              <a:gd name="csY1" fmla="*/ 912980 h 954807"/>
              <a:gd name="csX2" fmla="*/ 3902308 w 4007929"/>
              <a:gd name="csY2" fmla="*/ 790743 h 954807"/>
              <a:gd name="csX3" fmla="*/ 3927708 w 4007929"/>
              <a:gd name="csY3" fmla="*/ 507373 h 954807"/>
              <a:gd name="csX4" fmla="*/ 4007877 w 4007929"/>
              <a:gd name="csY4" fmla="*/ 246230 h 954807"/>
              <a:gd name="csX5" fmla="*/ 3944377 w 4007929"/>
              <a:gd name="csY5" fmla="*/ 39855 h 954807"/>
              <a:gd name="csX6" fmla="*/ 3823727 w 4007929"/>
              <a:gd name="csY6" fmla="*/ 30330 h 954807"/>
              <a:gd name="csX7" fmla="*/ 3598302 w 4007929"/>
              <a:gd name="csY7" fmla="*/ 420855 h 954807"/>
              <a:gd name="csX8" fmla="*/ 2007627 w 4007929"/>
              <a:gd name="csY8" fmla="*/ 439905 h 954807"/>
              <a:gd name="csX9" fmla="*/ 1274202 w 4007929"/>
              <a:gd name="csY9" fmla="*/ 455780 h 954807"/>
              <a:gd name="csX10" fmla="*/ 76433 w 4007929"/>
              <a:gd name="csY10" fmla="*/ 491499 h 954807"/>
              <a:gd name="csX11" fmla="*/ 17695 w 4007929"/>
              <a:gd name="csY11" fmla="*/ 656599 h 954807"/>
              <a:gd name="csX12" fmla="*/ 4202 w 4007929"/>
              <a:gd name="csY12" fmla="*/ 900280 h 954807"/>
              <a:gd name="csX13" fmla="*/ 105008 w 4007929"/>
              <a:gd name="csY13" fmla="*/ 954255 h 954807"/>
              <a:gd name="csX14" fmla="*/ 423302 w 4007929"/>
              <a:gd name="csY14" fmla="*/ 925680 h 954807"/>
              <a:gd name="csX15" fmla="*/ 956702 w 4007929"/>
              <a:gd name="csY15" fmla="*/ 935205 h 954807"/>
              <a:gd name="csX16" fmla="*/ 2121927 w 4007929"/>
              <a:gd name="csY16" fmla="*/ 947905 h 954807"/>
              <a:gd name="csX17" fmla="*/ 3096652 w 4007929"/>
              <a:gd name="csY17" fmla="*/ 935205 h 95480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4007929" h="954807">
                <a:moveTo>
                  <a:pt x="3096652" y="935205"/>
                </a:moveTo>
                <a:cubicBezTo>
                  <a:pt x="3358722" y="929384"/>
                  <a:pt x="3581500" y="927532"/>
                  <a:pt x="3694345" y="912980"/>
                </a:cubicBezTo>
                <a:cubicBezTo>
                  <a:pt x="3807190" y="898428"/>
                  <a:pt x="3863414" y="858344"/>
                  <a:pt x="3902308" y="790743"/>
                </a:cubicBezTo>
                <a:cubicBezTo>
                  <a:pt x="3941202" y="723142"/>
                  <a:pt x="3910113" y="598125"/>
                  <a:pt x="3927708" y="507373"/>
                </a:cubicBezTo>
                <a:cubicBezTo>
                  <a:pt x="3945303" y="416621"/>
                  <a:pt x="3999147" y="303116"/>
                  <a:pt x="4007877" y="246230"/>
                </a:cubicBezTo>
                <a:cubicBezTo>
                  <a:pt x="4009465" y="167913"/>
                  <a:pt x="3975069" y="75838"/>
                  <a:pt x="3944377" y="39855"/>
                </a:cubicBezTo>
                <a:cubicBezTo>
                  <a:pt x="3913685" y="3872"/>
                  <a:pt x="3855213" y="-23644"/>
                  <a:pt x="3823727" y="30330"/>
                </a:cubicBezTo>
                <a:cubicBezTo>
                  <a:pt x="3792241" y="84304"/>
                  <a:pt x="3622379" y="390693"/>
                  <a:pt x="3598302" y="420855"/>
                </a:cubicBezTo>
                <a:cubicBezTo>
                  <a:pt x="3574225" y="451017"/>
                  <a:pt x="2007627" y="439905"/>
                  <a:pt x="2007627" y="439905"/>
                </a:cubicBezTo>
                <a:lnTo>
                  <a:pt x="1274202" y="455780"/>
                </a:lnTo>
                <a:lnTo>
                  <a:pt x="76433" y="491499"/>
                </a:lnTo>
                <a:cubicBezTo>
                  <a:pt x="5127" y="494013"/>
                  <a:pt x="17827" y="586088"/>
                  <a:pt x="17695" y="656599"/>
                </a:cubicBezTo>
                <a:cubicBezTo>
                  <a:pt x="17563" y="727110"/>
                  <a:pt x="-10350" y="850671"/>
                  <a:pt x="4202" y="900280"/>
                </a:cubicBezTo>
                <a:cubicBezTo>
                  <a:pt x="18754" y="949889"/>
                  <a:pt x="13727" y="957166"/>
                  <a:pt x="105008" y="954255"/>
                </a:cubicBezTo>
                <a:cubicBezTo>
                  <a:pt x="196289" y="951344"/>
                  <a:pt x="338635" y="932030"/>
                  <a:pt x="423302" y="925680"/>
                </a:cubicBezTo>
                <a:lnTo>
                  <a:pt x="956702" y="935205"/>
                </a:lnTo>
                <a:lnTo>
                  <a:pt x="2121927" y="947905"/>
                </a:lnTo>
                <a:cubicBezTo>
                  <a:pt x="2475939" y="946847"/>
                  <a:pt x="2834582" y="941026"/>
                  <a:pt x="3096652" y="935205"/>
                </a:cubicBezTo>
                <a:close/>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descr="A screenshot of a computer&#10;&#10;AI-generated content may be incorrect.">
            <a:extLst>
              <a:ext uri="{FF2B5EF4-FFF2-40B4-BE49-F238E27FC236}">
                <a16:creationId xmlns:a16="http://schemas.microsoft.com/office/drawing/2014/main" id="{38758DF9-626A-B065-C8C1-709763D4E5A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5103" y="1809520"/>
            <a:ext cx="3372997" cy="2278747"/>
          </a:xfrm>
          <a:prstGeom prst="rect">
            <a:avLst/>
          </a:prstGeom>
        </p:spPr>
      </p:pic>
      <p:sp>
        <p:nvSpPr>
          <p:cNvPr id="2" name="Content Placeholder 2">
            <a:extLst>
              <a:ext uri="{FF2B5EF4-FFF2-40B4-BE49-F238E27FC236}">
                <a16:creationId xmlns:a16="http://schemas.microsoft.com/office/drawing/2014/main" id="{4B24030A-8A77-421F-1AE5-79208A26C567}"/>
              </a:ext>
            </a:extLst>
          </p:cNvPr>
          <p:cNvSpPr txBox="1">
            <a:spLocks/>
          </p:cNvSpPr>
          <p:nvPr/>
        </p:nvSpPr>
        <p:spPr>
          <a:xfrm>
            <a:off x="11204900" y="28630"/>
            <a:ext cx="987100" cy="386649"/>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fld id="{3C661FFC-B6BA-4F1E-9C9F-61E26FD51EF3}" type="slidenum">
              <a:rPr lang="en-US" sz="1400" smtClean="0">
                <a:solidFill>
                  <a:schemeClr val="tx1">
                    <a:lumMod val="65000"/>
                    <a:lumOff val="35000"/>
                  </a:schemeClr>
                </a:solidFill>
                <a:latin typeface="Verdana" panose="020B0604030504040204" pitchFamily="34" charset="0"/>
                <a:ea typeface="Verdana" panose="020B0604030504040204" pitchFamily="34" charset="0"/>
              </a:rPr>
              <a:t>8</a:t>
            </a:fld>
            <a:r>
              <a:rPr lang="en-US" sz="1400" dirty="0">
                <a:solidFill>
                  <a:schemeClr val="tx1">
                    <a:lumMod val="65000"/>
                    <a:lumOff val="35000"/>
                  </a:schemeClr>
                </a:solidFill>
                <a:latin typeface="Verdana" panose="020B0604030504040204" pitchFamily="34" charset="0"/>
                <a:ea typeface="Verdana" panose="020B0604030504040204" pitchFamily="34" charset="0"/>
              </a:rPr>
              <a:t> of 25</a:t>
            </a:r>
          </a:p>
        </p:txBody>
      </p:sp>
    </p:spTree>
    <p:extLst>
      <p:ext uri="{BB962C8B-B14F-4D97-AF65-F5344CB8AC3E}">
        <p14:creationId xmlns:p14="http://schemas.microsoft.com/office/powerpoint/2010/main" val="2717417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19" grpId="0" animBg="1"/>
      <p:bldP spid="22" grpId="0" animBg="1"/>
      <p:bldP spid="23" grpId="0" animBg="1"/>
      <p:bldP spid="2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9456A08-27FE-9E07-DC1E-5634EFFF5E45}"/>
            </a:ext>
          </a:extLst>
        </p:cNvPr>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DCA7D3C8-4A16-184C-5095-A56845CA27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pic>
        <p:nvPicPr>
          <p:cNvPr id="5" name="Picture 4" descr="A blue abstract watercolor pattern on a white background">
            <a:extLst>
              <a:ext uri="{FF2B5EF4-FFF2-40B4-BE49-F238E27FC236}">
                <a16:creationId xmlns:a16="http://schemas.microsoft.com/office/drawing/2014/main" id="{3B26AD8D-B237-0CA1-3259-ECD13649BD25}"/>
              </a:ext>
            </a:extLst>
          </p:cNvPr>
          <p:cNvPicPr>
            <a:picLocks noChangeAspect="1"/>
          </p:cNvPicPr>
          <p:nvPr/>
        </p:nvPicPr>
        <p:blipFill>
          <a:blip r:embed="rId3">
            <a:alphaModFix amt="70000"/>
          </a:blip>
          <a:srcRect l="70035" t="7561" r="-1" b="8170"/>
          <a:stretch>
            <a:fillRect/>
          </a:stretch>
        </p:blipFill>
        <p:spPr>
          <a:xfrm>
            <a:off x="0" y="10"/>
            <a:ext cx="3653493" cy="6857990"/>
          </a:xfrm>
          <a:prstGeom prst="rect">
            <a:avLst/>
          </a:prstGeom>
        </p:spPr>
      </p:pic>
      <p:sp>
        <p:nvSpPr>
          <p:cNvPr id="6" name="Title 1">
            <a:extLst>
              <a:ext uri="{FF2B5EF4-FFF2-40B4-BE49-F238E27FC236}">
                <a16:creationId xmlns:a16="http://schemas.microsoft.com/office/drawing/2014/main" id="{012495EE-88FF-91E2-268D-30019A54A622}"/>
              </a:ext>
            </a:extLst>
          </p:cNvPr>
          <p:cNvSpPr>
            <a:spLocks noGrp="1"/>
          </p:cNvSpPr>
          <p:nvPr>
            <p:ph type="title"/>
          </p:nvPr>
        </p:nvSpPr>
        <p:spPr>
          <a:xfrm>
            <a:off x="304410" y="238908"/>
            <a:ext cx="10890929" cy="927295"/>
          </a:xfrm>
        </p:spPr>
        <p:txBody>
          <a:bodyPr anchor="b">
            <a:normAutofit/>
          </a:bodyPr>
          <a:lstStyle/>
          <a:p>
            <a:r>
              <a:rPr lang="en-US" b="0" dirty="0">
                <a:latin typeface="Verdana" panose="020B0604030504040204" pitchFamily="34" charset="0"/>
                <a:ea typeface="Verdana" panose="020B0604030504040204" pitchFamily="34" charset="0"/>
              </a:rPr>
              <a:t>FLOW RATE (Q)</a:t>
            </a:r>
          </a:p>
        </p:txBody>
      </p:sp>
      <p:cxnSp>
        <p:nvCxnSpPr>
          <p:cNvPr id="7" name="Straight Connector 6">
            <a:extLst>
              <a:ext uri="{FF2B5EF4-FFF2-40B4-BE49-F238E27FC236}">
                <a16:creationId xmlns:a16="http://schemas.microsoft.com/office/drawing/2014/main" id="{ED7155D4-F8D8-8D29-2682-EF3E3CA43068}"/>
              </a:ext>
            </a:extLst>
          </p:cNvPr>
          <p:cNvCxnSpPr/>
          <p:nvPr/>
        </p:nvCxnSpPr>
        <p:spPr>
          <a:xfrm>
            <a:off x="378016" y="1463404"/>
            <a:ext cx="978408" cy="0"/>
          </a:xfrm>
          <a:prstGeom prst="line">
            <a:avLst/>
          </a:prstGeom>
          <a:ln w="76200">
            <a:solidFill>
              <a:srgbClr val="1973EB"/>
            </a:solidFill>
          </a:ln>
        </p:spPr>
        <p:style>
          <a:lnRef idx="3">
            <a:schemeClr val="accent1"/>
          </a:lnRef>
          <a:fillRef idx="0">
            <a:schemeClr val="accent1"/>
          </a:fillRef>
          <a:effectRef idx="2">
            <a:schemeClr val="accent1"/>
          </a:effectRef>
          <a:fontRef idx="minor">
            <a:schemeClr val="tx1"/>
          </a:fontRef>
        </p:style>
      </p:cxnSp>
      <p:pic>
        <p:nvPicPr>
          <p:cNvPr id="8" name="Content Placeholder 7">
            <a:extLst>
              <a:ext uri="{FF2B5EF4-FFF2-40B4-BE49-F238E27FC236}">
                <a16:creationId xmlns:a16="http://schemas.microsoft.com/office/drawing/2014/main" id="{2868D668-913E-A377-37A5-AD3F79D66C79}"/>
              </a:ext>
            </a:extLst>
          </p:cNvPr>
          <p:cNvPicPr>
            <a:picLocks noGrp="1" noChangeAspect="1"/>
          </p:cNvPicPr>
          <p:nvPr>
            <p:ph idx="1"/>
          </p:nvPr>
        </p:nvPicPr>
        <p:blipFill>
          <a:blip r:embed="rId4">
            <a:extLst>
              <a:ext uri="{28A0092B-C50C-407E-A947-70E740481C1C}">
                <a14:useLocalDpi xmlns:a14="http://schemas.microsoft.com/office/drawing/2010/main" val="0"/>
              </a:ext>
            </a:extLst>
          </a:blip>
          <a:srcRect/>
          <a:stretch/>
        </p:blipFill>
        <p:spPr>
          <a:xfrm>
            <a:off x="1842133" y="1463404"/>
            <a:ext cx="3983940" cy="5155688"/>
          </a:xfrm>
          <a:ln>
            <a:solidFill>
              <a:schemeClr val="tx1"/>
            </a:solidFill>
          </a:ln>
        </p:spPr>
      </p:pic>
      <p:pic>
        <p:nvPicPr>
          <p:cNvPr id="2" name="Picture 1">
            <a:extLst>
              <a:ext uri="{FF2B5EF4-FFF2-40B4-BE49-F238E27FC236}">
                <a16:creationId xmlns:a16="http://schemas.microsoft.com/office/drawing/2014/main" id="{0DB151EE-DB5E-B8C3-18C6-2F3351A7563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256359" y="1463404"/>
            <a:ext cx="3983940" cy="5155688"/>
          </a:xfrm>
          <a:prstGeom prst="rect">
            <a:avLst/>
          </a:prstGeom>
          <a:ln>
            <a:solidFill>
              <a:schemeClr val="tx1"/>
            </a:solidFill>
          </a:ln>
        </p:spPr>
      </p:pic>
      <p:sp>
        <p:nvSpPr>
          <p:cNvPr id="10" name="Content Placeholder 2">
            <a:extLst>
              <a:ext uri="{FF2B5EF4-FFF2-40B4-BE49-F238E27FC236}">
                <a16:creationId xmlns:a16="http://schemas.microsoft.com/office/drawing/2014/main" id="{F1E4EF14-F16E-FFEB-8EA5-434C09F923E2}"/>
              </a:ext>
            </a:extLst>
          </p:cNvPr>
          <p:cNvSpPr txBox="1">
            <a:spLocks/>
          </p:cNvSpPr>
          <p:nvPr/>
        </p:nvSpPr>
        <p:spPr>
          <a:xfrm>
            <a:off x="6421582" y="947045"/>
            <a:ext cx="3653493" cy="516354"/>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400" u="sng" dirty="0" err="1">
                <a:latin typeface="Verdana" panose="020B0604030504040204" pitchFamily="34" charset="0"/>
                <a:ea typeface="Verdana" panose="020B0604030504040204" pitchFamily="34" charset="0"/>
              </a:rPr>
              <a:t>Hydraflow</a:t>
            </a:r>
            <a:r>
              <a:rPr lang="en-US" sz="2400" u="sng" dirty="0">
                <a:latin typeface="Verdana" panose="020B0604030504040204" pitchFamily="34" charset="0"/>
                <a:ea typeface="Verdana" panose="020B0604030504040204" pitchFamily="34" charset="0"/>
              </a:rPr>
              <a:t> Hydrograph</a:t>
            </a:r>
          </a:p>
        </p:txBody>
      </p:sp>
      <p:sp>
        <p:nvSpPr>
          <p:cNvPr id="3" name="Content Placeholder 2">
            <a:extLst>
              <a:ext uri="{FF2B5EF4-FFF2-40B4-BE49-F238E27FC236}">
                <a16:creationId xmlns:a16="http://schemas.microsoft.com/office/drawing/2014/main" id="{E2F3CF4A-896D-C454-13B2-A21D1E3B8345}"/>
              </a:ext>
            </a:extLst>
          </p:cNvPr>
          <p:cNvSpPr txBox="1">
            <a:spLocks/>
          </p:cNvSpPr>
          <p:nvPr/>
        </p:nvSpPr>
        <p:spPr>
          <a:xfrm>
            <a:off x="11204900" y="28630"/>
            <a:ext cx="987100" cy="386649"/>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fld id="{3C661FFC-B6BA-4F1E-9C9F-61E26FD51EF3}" type="slidenum">
              <a:rPr lang="en-US" sz="1400" smtClean="0">
                <a:solidFill>
                  <a:schemeClr val="tx1">
                    <a:lumMod val="65000"/>
                    <a:lumOff val="35000"/>
                  </a:schemeClr>
                </a:solidFill>
                <a:latin typeface="Verdana" panose="020B0604030504040204" pitchFamily="34" charset="0"/>
                <a:ea typeface="Verdana" panose="020B0604030504040204" pitchFamily="34" charset="0"/>
              </a:rPr>
              <a:t>9</a:t>
            </a:fld>
            <a:r>
              <a:rPr lang="en-US" sz="1400" dirty="0">
                <a:solidFill>
                  <a:schemeClr val="tx1">
                    <a:lumMod val="65000"/>
                    <a:lumOff val="35000"/>
                  </a:schemeClr>
                </a:solidFill>
                <a:latin typeface="Verdana" panose="020B0604030504040204" pitchFamily="34" charset="0"/>
                <a:ea typeface="Verdana" panose="020B0604030504040204" pitchFamily="34" charset="0"/>
              </a:rPr>
              <a:t> of 25</a:t>
            </a:r>
          </a:p>
        </p:txBody>
      </p:sp>
      <p:sp>
        <p:nvSpPr>
          <p:cNvPr id="4" name="Rectangle 3">
            <a:extLst>
              <a:ext uri="{FF2B5EF4-FFF2-40B4-BE49-F238E27FC236}">
                <a16:creationId xmlns:a16="http://schemas.microsoft.com/office/drawing/2014/main" id="{FB6C2769-3742-437E-4F6D-5CB5F71425A9}"/>
              </a:ext>
            </a:extLst>
          </p:cNvPr>
          <p:cNvSpPr/>
          <p:nvPr/>
        </p:nvSpPr>
        <p:spPr>
          <a:xfrm>
            <a:off x="3744306" y="2826327"/>
            <a:ext cx="236567" cy="12804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3B19629-6F86-6DF7-B7E4-5A0D4068C01A}"/>
              </a:ext>
            </a:extLst>
          </p:cNvPr>
          <p:cNvSpPr/>
          <p:nvPr/>
        </p:nvSpPr>
        <p:spPr>
          <a:xfrm>
            <a:off x="3744306" y="2945778"/>
            <a:ext cx="236567" cy="12804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20907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Lst>
  </p:timing>
</p:sld>
</file>

<file path=ppt/theme/theme1.xml><?xml version="1.0" encoding="utf-8"?>
<a:theme xmlns:a="http://schemas.openxmlformats.org/drawingml/2006/main" name="DashVTI">
  <a:themeElements>
    <a:clrScheme name="Custom 6">
      <a:dk1>
        <a:sysClr val="windowText" lastClr="000000"/>
      </a:dk1>
      <a:lt1>
        <a:sysClr val="window" lastClr="FFFFFF"/>
      </a:lt1>
      <a:dk2>
        <a:srgbClr val="0D1C3B"/>
      </a:dk2>
      <a:lt2>
        <a:srgbClr val="F5F2F9"/>
      </a:lt2>
      <a:accent1>
        <a:srgbClr val="1973EB"/>
      </a:accent1>
      <a:accent2>
        <a:srgbClr val="25C8A2"/>
      </a:accent2>
      <a:accent3>
        <a:srgbClr val="BF8ED1"/>
      </a:accent3>
      <a:accent4>
        <a:srgbClr val="FE733C"/>
      </a:accent4>
      <a:accent5>
        <a:srgbClr val="FE5A5A"/>
      </a:accent5>
      <a:accent6>
        <a:srgbClr val="1AC16E"/>
      </a:accent6>
      <a:hlink>
        <a:srgbClr val="1AC16E"/>
      </a:hlink>
      <a:folHlink>
        <a:srgbClr val="00B0F0"/>
      </a:folHlink>
    </a:clrScheme>
    <a:fontScheme name="grandview display">
      <a:majorFont>
        <a:latin typeface="Grandview Display"/>
        <a:ea typeface=""/>
        <a:cs typeface=""/>
      </a:majorFont>
      <a:minorFont>
        <a:latin typeface="Grandview Displ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shVTI" id="{0A75137F-CDEB-4E94-A788-9D255EBE1B91}" vid="{DE9A6A09-5855-45A3-8E99-4290ED2405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1fe8d9ed-2b8a-4e92-9de2-e3a8e33be27a" xsi:nil="true"/>
    <lcf76f155ced4ddcb4097134ff3c332f xmlns="d2250309-8f73-4cfc-bef7-79723a18e647">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F462132D40C1040B5DE54C9CAABF584" ma:contentTypeVersion="16" ma:contentTypeDescription="Create a new document." ma:contentTypeScope="" ma:versionID="33998505b0d99367de11243d00fe9d9a">
  <xsd:schema xmlns:xsd="http://www.w3.org/2001/XMLSchema" xmlns:xs="http://www.w3.org/2001/XMLSchema" xmlns:p="http://schemas.microsoft.com/office/2006/metadata/properties" xmlns:ns2="d2250309-8f73-4cfc-bef7-79723a18e647" xmlns:ns3="1fe8d9ed-2b8a-4e92-9de2-e3a8e33be27a" targetNamespace="http://schemas.microsoft.com/office/2006/metadata/properties" ma:root="true" ma:fieldsID="48ecd75dae7d09871b775f1fdc455f08" ns2:_="" ns3:_="">
    <xsd:import namespace="d2250309-8f73-4cfc-bef7-79723a18e647"/>
    <xsd:import namespace="1fe8d9ed-2b8a-4e92-9de2-e3a8e33be27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ServiceObjectDetectorVersions" minOccurs="0"/>
                <xsd:element ref="ns2:MediaLengthInSecond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2250309-8f73-4cfc-bef7-79723a18e64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9884b95-48b4-4b09-bd9d-15fa63a1916b"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fe8d9ed-2b8a-4e92-9de2-e3a8e33be27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e0117d86-2aaf-4b05-8a9b-f444ffa19fdd}" ma:internalName="TaxCatchAll" ma:showField="CatchAllData" ma:web="1fe8d9ed-2b8a-4e92-9de2-e3a8e33be27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ED7792C-8054-49AA-A7AE-E588EAA583FD}">
  <ds:schemaRefs>
    <ds:schemaRef ds:uri="http://schemas.microsoft.com/office/2006/metadata/properties"/>
    <ds:schemaRef ds:uri="http://schemas.microsoft.com/office/infopath/2007/PartnerControls"/>
    <ds:schemaRef ds:uri="1fe8d9ed-2b8a-4e92-9de2-e3a8e33be27a"/>
    <ds:schemaRef ds:uri="d2250309-8f73-4cfc-bef7-79723a18e647"/>
  </ds:schemaRefs>
</ds:datastoreItem>
</file>

<file path=customXml/itemProps2.xml><?xml version="1.0" encoding="utf-8"?>
<ds:datastoreItem xmlns:ds="http://schemas.openxmlformats.org/officeDocument/2006/customXml" ds:itemID="{D977EE02-819E-4896-9E34-F689975D84A7}">
  <ds:schemaRefs>
    <ds:schemaRef ds:uri="http://schemas.microsoft.com/sharepoint/v3/contenttype/forms"/>
  </ds:schemaRefs>
</ds:datastoreItem>
</file>

<file path=customXml/itemProps3.xml><?xml version="1.0" encoding="utf-8"?>
<ds:datastoreItem xmlns:ds="http://schemas.openxmlformats.org/officeDocument/2006/customXml" ds:itemID="{AD1AF103-DC89-4066-B37C-890B26B8127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2250309-8f73-4cfc-bef7-79723a18e647"/>
    <ds:schemaRef ds:uri="1fe8d9ed-2b8a-4e92-9de2-e3a8e33be27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TM16401371[[fn=Atlas]]</Template>
  <TotalTime>3956</TotalTime>
  <Words>2970</Words>
  <Application>Microsoft Office PowerPoint</Application>
  <PresentationFormat>Widescreen</PresentationFormat>
  <Paragraphs>181</Paragraphs>
  <Slides>26</Slides>
  <Notes>25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Aptos</vt:lpstr>
      <vt:lpstr>Arial</vt:lpstr>
      <vt:lpstr>Avenir Next LT Pro</vt:lpstr>
      <vt:lpstr>Bierstadt</vt:lpstr>
      <vt:lpstr>Grandview Display</vt:lpstr>
      <vt:lpstr>Verdana</vt:lpstr>
      <vt:lpstr>DashVTI</vt:lpstr>
      <vt:lpstr>ASHE Back-to-Basics | Drainage</vt:lpstr>
      <vt:lpstr>INTRODUCTION</vt:lpstr>
      <vt:lpstr>PRINCIPLES OF DRAINAGE</vt:lpstr>
      <vt:lpstr>PROJECT SPECIFIC EXAMPLES</vt:lpstr>
      <vt:lpstr>DRAINAGE STANDARDS &amp; GUIDES</vt:lpstr>
      <vt:lpstr>FUNDAMENTALS FOR DESIGN</vt:lpstr>
      <vt:lpstr>DESIGN STORM</vt:lpstr>
      <vt:lpstr>FLOW RATE (Q)</vt:lpstr>
      <vt:lpstr>FLOW RATE (Q)</vt:lpstr>
      <vt:lpstr>PowerPoint Presentation</vt:lpstr>
      <vt:lpstr>STORMWATER CONVEYANCE (INLET)</vt:lpstr>
      <vt:lpstr>STORMWATER CONVEYANCE (INLET)</vt:lpstr>
      <vt:lpstr>STORMWATER CONVEYANCE (PIPE)</vt:lpstr>
      <vt:lpstr>STORMWATER CONVEYANCE (SWALE)</vt:lpstr>
      <vt:lpstr>PRINCIPLES OF DRAINAGE</vt:lpstr>
      <vt:lpstr>STORMWATER TREATMENT</vt:lpstr>
      <vt:lpstr>STORMWATER TREATMENT (VOLUME)</vt:lpstr>
      <vt:lpstr>STORMWATER TREATMENT (VOLUME)</vt:lpstr>
      <vt:lpstr>STORMWATER TREATMENT (RATE)</vt:lpstr>
      <vt:lpstr>STORMWATER TREATMENT (QUALITY)</vt:lpstr>
      <vt:lpstr>STORMWATER TREATMENT (INFIL. BASIN)</vt:lpstr>
      <vt:lpstr>STORMWATER TREATMENT (INFIL. TRENCH)</vt:lpstr>
      <vt:lpstr>STORMWATER TREATMENT (FILTER STRIP)</vt:lpstr>
      <vt:lpstr>STORMWATER TREATMENT (RAIN GARDEN)</vt:lpstr>
      <vt:lpstr>QUESTIONS   </vt:lpstr>
      <vt:lpstr>Q&amp;A From 1/6/2026</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Matt Burlew</dc:creator>
  <cp:lastModifiedBy>Danielle Derolf</cp:lastModifiedBy>
  <cp:revision>46</cp:revision>
  <dcterms:created xsi:type="dcterms:W3CDTF">2025-12-06T03:03:57Z</dcterms:created>
  <dcterms:modified xsi:type="dcterms:W3CDTF">2026-01-06T18:27:55Z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0x0101001F462132D40C1040B5DE54C9CAABF584</vt:lpwstr>
  </property>
</Properties>
</file>